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08"/>
  </p:notesMasterIdLst>
  <p:sldIdLst>
    <p:sldId id="356" r:id="rId2"/>
    <p:sldId id="370" r:id="rId3"/>
    <p:sldId id="368" r:id="rId4"/>
    <p:sldId id="371" r:id="rId5"/>
    <p:sldId id="369" r:id="rId6"/>
    <p:sldId id="372" r:id="rId7"/>
    <p:sldId id="341" r:id="rId8"/>
    <p:sldId id="373" r:id="rId9"/>
    <p:sldId id="342" r:id="rId10"/>
    <p:sldId id="374" r:id="rId11"/>
    <p:sldId id="343" r:id="rId12"/>
    <p:sldId id="375" r:id="rId13"/>
    <p:sldId id="344" r:id="rId14"/>
    <p:sldId id="376" r:id="rId15"/>
    <p:sldId id="345" r:id="rId16"/>
    <p:sldId id="377" r:id="rId17"/>
    <p:sldId id="346" r:id="rId18"/>
    <p:sldId id="378" r:id="rId19"/>
    <p:sldId id="347" r:id="rId20"/>
    <p:sldId id="379" r:id="rId21"/>
    <p:sldId id="351" r:id="rId22"/>
    <p:sldId id="380" r:id="rId23"/>
    <p:sldId id="352" r:id="rId24"/>
    <p:sldId id="381" r:id="rId25"/>
    <p:sldId id="353" r:id="rId26"/>
    <p:sldId id="382" r:id="rId27"/>
    <p:sldId id="354" r:id="rId28"/>
    <p:sldId id="383" r:id="rId29"/>
    <p:sldId id="355" r:id="rId30"/>
    <p:sldId id="384" r:id="rId31"/>
    <p:sldId id="357" r:id="rId32"/>
    <p:sldId id="385" r:id="rId33"/>
    <p:sldId id="358" r:id="rId34"/>
    <p:sldId id="386" r:id="rId35"/>
    <p:sldId id="359" r:id="rId36"/>
    <p:sldId id="387" r:id="rId37"/>
    <p:sldId id="360" r:id="rId38"/>
    <p:sldId id="388" r:id="rId39"/>
    <p:sldId id="361" r:id="rId40"/>
    <p:sldId id="389" r:id="rId41"/>
    <p:sldId id="362" r:id="rId42"/>
    <p:sldId id="390" r:id="rId43"/>
    <p:sldId id="363" r:id="rId44"/>
    <p:sldId id="391" r:id="rId45"/>
    <p:sldId id="364" r:id="rId46"/>
    <p:sldId id="393" r:id="rId47"/>
    <p:sldId id="365" r:id="rId48"/>
    <p:sldId id="394" r:id="rId49"/>
    <p:sldId id="366" r:id="rId50"/>
    <p:sldId id="392" r:id="rId51"/>
    <p:sldId id="367" r:id="rId52"/>
    <p:sldId id="395" r:id="rId53"/>
    <p:sldId id="274" r:id="rId54"/>
    <p:sldId id="396" r:id="rId55"/>
    <p:sldId id="275" r:id="rId56"/>
    <p:sldId id="397" r:id="rId57"/>
    <p:sldId id="276" r:id="rId58"/>
    <p:sldId id="398" r:id="rId59"/>
    <p:sldId id="277" r:id="rId60"/>
    <p:sldId id="399" r:id="rId61"/>
    <p:sldId id="278" r:id="rId62"/>
    <p:sldId id="400" r:id="rId63"/>
    <p:sldId id="281" r:id="rId64"/>
    <p:sldId id="401" r:id="rId65"/>
    <p:sldId id="282" r:id="rId66"/>
    <p:sldId id="402" r:id="rId67"/>
    <p:sldId id="283" r:id="rId68"/>
    <p:sldId id="403" r:id="rId69"/>
    <p:sldId id="287" r:id="rId70"/>
    <p:sldId id="404" r:id="rId71"/>
    <p:sldId id="288" r:id="rId72"/>
    <p:sldId id="405" r:id="rId73"/>
    <p:sldId id="291" r:id="rId74"/>
    <p:sldId id="406" r:id="rId75"/>
    <p:sldId id="292" r:id="rId76"/>
    <p:sldId id="407" r:id="rId77"/>
    <p:sldId id="293" r:id="rId78"/>
    <p:sldId id="408" r:id="rId79"/>
    <p:sldId id="296" r:id="rId80"/>
    <p:sldId id="409" r:id="rId81"/>
    <p:sldId id="300" r:id="rId82"/>
    <p:sldId id="410" r:id="rId83"/>
    <p:sldId id="302" r:id="rId84"/>
    <p:sldId id="411" r:id="rId85"/>
    <p:sldId id="303" r:id="rId86"/>
    <p:sldId id="412" r:id="rId87"/>
    <p:sldId id="271" r:id="rId88"/>
    <p:sldId id="413" r:id="rId89"/>
    <p:sldId id="269" r:id="rId90"/>
    <p:sldId id="414" r:id="rId91"/>
    <p:sldId id="268" r:id="rId92"/>
    <p:sldId id="415" r:id="rId93"/>
    <p:sldId id="267" r:id="rId94"/>
    <p:sldId id="416" r:id="rId95"/>
    <p:sldId id="265" r:id="rId96"/>
    <p:sldId id="417" r:id="rId97"/>
    <p:sldId id="260" r:id="rId98"/>
    <p:sldId id="418" r:id="rId99"/>
    <p:sldId id="258" r:id="rId100"/>
    <p:sldId id="419" r:id="rId101"/>
    <p:sldId id="284" r:id="rId102"/>
    <p:sldId id="420" r:id="rId103"/>
    <p:sldId id="280" r:id="rId104"/>
    <p:sldId id="421" r:id="rId105"/>
    <p:sldId id="256" r:id="rId106"/>
    <p:sldId id="422" r:id="rId107"/>
  </p:sldIdLst>
  <p:sldSz cx="32004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8"/>
    <p:restoredTop sz="94718"/>
  </p:normalViewPr>
  <p:slideViewPr>
    <p:cSldViewPr snapToGrid="0">
      <p:cViewPr>
        <p:scale>
          <a:sx n="282" d="100"/>
          <a:sy n="282" d="100"/>
        </p:scale>
        <p:origin x="-36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87CA1-F380-C44F-9CB8-00A0C4767293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48332-3F01-B540-A11C-F3F8D6949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8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1pPr>
    <a:lvl2pPr marL="120701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2pPr>
    <a:lvl3pPr marL="241402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3pPr>
    <a:lvl4pPr marL="362102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4pPr>
    <a:lvl5pPr marL="482803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5pPr>
    <a:lvl6pPr marL="603504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6pPr>
    <a:lvl7pPr marL="724205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7pPr>
    <a:lvl8pPr marL="844906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8pPr>
    <a:lvl9pPr marL="965606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Repeated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48332-3F01-B540-A11C-F3F8D69495F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6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e49ee7f14b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e49ee7f14b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7362a7e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7362a7e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7362a7e25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7362a7e25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7362a7e25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7362a7e256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7362a7e25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7362a7e25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7362a7e256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7362a7e256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362a7e25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362a7e25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7362a7e256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7362a7e256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7362a7e256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7362a7e256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49ee7f14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49ee7f14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49ee7f14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49ee7f14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b2f275ddd5d28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b2f275ddd5d28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b2f275ddd5d2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b2f275ddd5d28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b2f275ddd5d28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b2f275ddd5d28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b2f275ddd5d28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b2f275ddd5d28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335cf4e4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335cf4e4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335cf4e4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335cf4e4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49ee7f14b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49ee7f14b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49ee7f14b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e49ee7f14b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49ee7f14b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49ee7f14b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49ee7f14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e49ee7f14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e49ee7f14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e49ee7f14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49ee7f14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49ee7f14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e49ee7f14b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e49ee7f14b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49ee7f14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49ee7f14b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49ee7f14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49ee7f14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3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9095" y="764747"/>
            <a:ext cx="2982210" cy="299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6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965360" y="1658033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815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6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82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82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2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3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1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7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3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7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15946A-E4DC-034F-970D-080F112D5692}" type="datetimeFigureOut">
              <a:rPr lang="en-US" smtClean="0"/>
              <a:t>3/6/25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B1A08E-6432-5E45-9D6D-8412F9C1A3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cid:fa830ae3-ae20-4d6f-abfa-fa6c976568d6@eurprd04.prod.outlook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Nicole Jones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ACEA2-C038-9083-85B4-37B650B4008F}"/>
              </a:ext>
            </a:extLst>
          </p:cNvPr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4931" y="-428250"/>
            <a:ext cx="1290539" cy="2827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58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49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377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1"/>
          <p:cNvSpPr/>
          <p:nvPr/>
        </p:nvSpPr>
        <p:spPr>
          <a:xfrm>
            <a:off x="1316031" y="18244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Well Being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57" name="Google Shape;657;p41"/>
          <p:cNvSpPr/>
          <p:nvPr/>
        </p:nvSpPr>
        <p:spPr>
          <a:xfrm>
            <a:off x="910998" y="57446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58" name="Google Shape;658;p41"/>
          <p:cNvSpPr/>
          <p:nvPr/>
        </p:nvSpPr>
        <p:spPr>
          <a:xfrm>
            <a:off x="2009088" y="127817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Fairness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59" name="Google Shape;659;p41"/>
          <p:cNvSpPr/>
          <p:nvPr/>
        </p:nvSpPr>
        <p:spPr>
          <a:xfrm>
            <a:off x="920763" y="95009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Dependability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60" name="Google Shape;660;p41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Mithun Manaswani</a:t>
            </a:r>
            <a:endParaRPr dirty="0">
              <a:sym typeface="Calibri"/>
            </a:endParaRPr>
          </a:p>
        </p:txBody>
      </p:sp>
      <p:sp>
        <p:nvSpPr>
          <p:cNvPr id="661" name="Google Shape;661;p41"/>
          <p:cNvSpPr/>
          <p:nvPr/>
        </p:nvSpPr>
        <p:spPr>
          <a:xfrm>
            <a:off x="1704535" y="574436"/>
            <a:ext cx="683456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Accomplishment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62" name="Google Shape;662;p41"/>
          <p:cNvSpPr/>
          <p:nvPr/>
        </p:nvSpPr>
        <p:spPr>
          <a:xfrm>
            <a:off x="535010" y="127817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Mindfulness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714300" y="95007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64" name="Google Shape;664;p41"/>
          <p:cNvSpPr/>
          <p:nvPr/>
        </p:nvSpPr>
        <p:spPr>
          <a:xfrm>
            <a:off x="1272045" y="127817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Authenticity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65" name="Google Shape;665;p41"/>
          <p:cNvCxnSpPr>
            <a:stCxn id="656" idx="2"/>
            <a:endCxn id="657" idx="0"/>
          </p:cNvCxnSpPr>
          <p:nvPr/>
        </p:nvCxnSpPr>
        <p:spPr>
          <a:xfrm flipH="1">
            <a:off x="1215598" y="333330"/>
            <a:ext cx="395220" cy="2411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41"/>
          <p:cNvCxnSpPr>
            <a:cxnSpLocks/>
            <a:stCxn id="656" idx="2"/>
            <a:endCxn id="661" idx="0"/>
          </p:cNvCxnSpPr>
          <p:nvPr/>
        </p:nvCxnSpPr>
        <p:spPr>
          <a:xfrm>
            <a:off x="1610818" y="333330"/>
            <a:ext cx="435445" cy="2411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41"/>
          <p:cNvCxnSpPr>
            <a:stCxn id="657" idx="2"/>
            <a:endCxn id="659" idx="0"/>
          </p:cNvCxnSpPr>
          <p:nvPr/>
        </p:nvCxnSpPr>
        <p:spPr>
          <a:xfrm>
            <a:off x="1215550" y="725348"/>
            <a:ext cx="0" cy="22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41"/>
          <p:cNvCxnSpPr>
            <a:cxnSpLocks/>
            <a:stCxn id="661" idx="2"/>
            <a:endCxn id="663" idx="0"/>
          </p:cNvCxnSpPr>
          <p:nvPr/>
        </p:nvCxnSpPr>
        <p:spPr>
          <a:xfrm flipH="1">
            <a:off x="2009087" y="725321"/>
            <a:ext cx="37176" cy="2247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41"/>
          <p:cNvCxnSpPr>
            <a:stCxn id="663" idx="1"/>
            <a:endCxn id="659" idx="3"/>
          </p:cNvCxnSpPr>
          <p:nvPr/>
        </p:nvCxnSpPr>
        <p:spPr>
          <a:xfrm rot="10800000">
            <a:off x="1510390" y="1025512"/>
            <a:ext cx="20391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41"/>
          <p:cNvCxnSpPr>
            <a:stCxn id="663" idx="2"/>
            <a:endCxn id="658" idx="0"/>
          </p:cNvCxnSpPr>
          <p:nvPr/>
        </p:nvCxnSpPr>
        <p:spPr>
          <a:xfrm>
            <a:off x="2009088" y="1100955"/>
            <a:ext cx="294840" cy="177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41"/>
          <p:cNvCxnSpPr>
            <a:stCxn id="659" idx="2"/>
            <a:endCxn id="664" idx="0"/>
          </p:cNvCxnSpPr>
          <p:nvPr/>
        </p:nvCxnSpPr>
        <p:spPr>
          <a:xfrm>
            <a:off x="1215550" y="1100981"/>
            <a:ext cx="351330" cy="177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41"/>
          <p:cNvCxnSpPr>
            <a:stCxn id="659" idx="2"/>
            <a:endCxn id="662" idx="0"/>
          </p:cNvCxnSpPr>
          <p:nvPr/>
        </p:nvCxnSpPr>
        <p:spPr>
          <a:xfrm flipH="1">
            <a:off x="829780" y="1100981"/>
            <a:ext cx="385770" cy="177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5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7"/>
          <p:cNvSpPr/>
          <p:nvPr/>
        </p:nvSpPr>
        <p:spPr>
          <a:xfrm>
            <a:off x="1030991" y="18694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Inner Peace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1" name="Google Shape;571;p37"/>
          <p:cNvSpPr/>
          <p:nvPr/>
        </p:nvSpPr>
        <p:spPr>
          <a:xfrm>
            <a:off x="198586" y="62002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Health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2" name="Google Shape;572;p37"/>
          <p:cNvSpPr/>
          <p:nvPr/>
        </p:nvSpPr>
        <p:spPr>
          <a:xfrm>
            <a:off x="652532" y="107279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Persistence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3" name="Google Shape;573;p37"/>
          <p:cNvSpPr/>
          <p:nvPr/>
        </p:nvSpPr>
        <p:spPr>
          <a:xfrm>
            <a:off x="1863396" y="62002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Relationship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4" name="Google Shape;574;p37"/>
          <p:cNvSpPr/>
          <p:nvPr/>
        </p:nvSpPr>
        <p:spPr>
          <a:xfrm>
            <a:off x="2196832" y="10727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Love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5" name="Google Shape;575;p37"/>
          <p:cNvSpPr/>
          <p:nvPr/>
        </p:nvSpPr>
        <p:spPr>
          <a:xfrm>
            <a:off x="1030991" y="163224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Success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1462060" y="107279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Intellect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1030991" y="62002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Autonomy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26670" y="14288"/>
            <a:ext cx="1435390" cy="2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840" b="1" dirty="0">
                <a:sym typeface="Calibri"/>
              </a:rPr>
              <a:t>Akshay</a:t>
            </a:r>
            <a:r>
              <a:rPr lang="en" sz="56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840" b="1" dirty="0">
                <a:sym typeface="Calibri"/>
              </a:rPr>
              <a:t>Kottala</a:t>
            </a:r>
            <a:endParaRPr sz="840" b="1" dirty="0">
              <a:sym typeface="Calibri"/>
            </a:endParaRPr>
          </a:p>
        </p:txBody>
      </p:sp>
      <p:cxnSp>
        <p:nvCxnSpPr>
          <p:cNvPr id="579" name="Google Shape;579;p37"/>
          <p:cNvCxnSpPr>
            <a:stCxn id="570" idx="2"/>
            <a:endCxn id="577" idx="0"/>
          </p:cNvCxnSpPr>
          <p:nvPr/>
        </p:nvCxnSpPr>
        <p:spPr>
          <a:xfrm>
            <a:off x="1325778" y="337827"/>
            <a:ext cx="0" cy="282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37"/>
          <p:cNvCxnSpPr>
            <a:stCxn id="570" idx="2"/>
            <a:endCxn id="571" idx="0"/>
          </p:cNvCxnSpPr>
          <p:nvPr/>
        </p:nvCxnSpPr>
        <p:spPr>
          <a:xfrm flipH="1">
            <a:off x="493338" y="337827"/>
            <a:ext cx="832440" cy="282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37"/>
          <p:cNvCxnSpPr>
            <a:stCxn id="577" idx="2"/>
            <a:endCxn id="572" idx="0"/>
          </p:cNvCxnSpPr>
          <p:nvPr/>
        </p:nvCxnSpPr>
        <p:spPr>
          <a:xfrm flipH="1">
            <a:off x="957123" y="770905"/>
            <a:ext cx="368655" cy="301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37"/>
          <p:cNvCxnSpPr>
            <a:stCxn id="577" idx="2"/>
            <a:endCxn id="576" idx="0"/>
          </p:cNvCxnSpPr>
          <p:nvPr/>
        </p:nvCxnSpPr>
        <p:spPr>
          <a:xfrm>
            <a:off x="1325778" y="770905"/>
            <a:ext cx="431025" cy="301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3" name="Google Shape;583;p37"/>
          <p:cNvCxnSpPr>
            <a:stCxn id="572" idx="2"/>
            <a:endCxn id="575" idx="0"/>
          </p:cNvCxnSpPr>
          <p:nvPr/>
        </p:nvCxnSpPr>
        <p:spPr>
          <a:xfrm>
            <a:off x="957084" y="1223678"/>
            <a:ext cx="368655" cy="4085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37"/>
          <p:cNvCxnSpPr>
            <a:stCxn id="576" idx="2"/>
            <a:endCxn id="575" idx="0"/>
          </p:cNvCxnSpPr>
          <p:nvPr/>
        </p:nvCxnSpPr>
        <p:spPr>
          <a:xfrm flipH="1">
            <a:off x="1325822" y="1223678"/>
            <a:ext cx="431025" cy="4085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7"/>
          <p:cNvCxnSpPr>
            <a:stCxn id="573" idx="2"/>
            <a:endCxn id="574" idx="0"/>
          </p:cNvCxnSpPr>
          <p:nvPr/>
        </p:nvCxnSpPr>
        <p:spPr>
          <a:xfrm>
            <a:off x="2158183" y="770909"/>
            <a:ext cx="333480" cy="301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7"/>
          <p:cNvCxnSpPr>
            <a:stCxn id="570" idx="2"/>
            <a:endCxn id="573" idx="0"/>
          </p:cNvCxnSpPr>
          <p:nvPr/>
        </p:nvCxnSpPr>
        <p:spPr>
          <a:xfrm>
            <a:off x="1325778" y="337827"/>
            <a:ext cx="832440" cy="282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7"/>
          <p:cNvCxnSpPr>
            <a:stCxn id="575" idx="3"/>
            <a:endCxn id="574" idx="2"/>
          </p:cNvCxnSpPr>
          <p:nvPr/>
        </p:nvCxnSpPr>
        <p:spPr>
          <a:xfrm rot="10800000" flipH="1">
            <a:off x="1620566" y="1223634"/>
            <a:ext cx="871080" cy="48405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37"/>
          <p:cNvCxnSpPr>
            <a:stCxn id="571" idx="2"/>
            <a:endCxn id="575" idx="1"/>
          </p:cNvCxnSpPr>
          <p:nvPr/>
        </p:nvCxnSpPr>
        <p:spPr>
          <a:xfrm rot="-5400000" flipH="1">
            <a:off x="293768" y="970514"/>
            <a:ext cx="936810" cy="53760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99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76030" y="19772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430032" y="6358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Freedom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166270" y="63581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Expertise/ Respect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917943" y="6358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Family &amp; Friends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30032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Resilience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176030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Ambition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1922029" y="10365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Dependency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922029" y="142609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Loyalty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2" name="Google Shape;62;p13"/>
          <p:cNvCxnSpPr>
            <a:stCxn id="54" idx="2"/>
            <a:endCxn id="55" idx="0"/>
          </p:cNvCxnSpPr>
          <p:nvPr/>
        </p:nvCxnSpPr>
        <p:spPr>
          <a:xfrm flipH="1">
            <a:off x="724793" y="348608"/>
            <a:ext cx="746025" cy="287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3;p13"/>
          <p:cNvCxnSpPr>
            <a:stCxn id="54" idx="2"/>
            <a:endCxn id="56" idx="0"/>
          </p:cNvCxnSpPr>
          <p:nvPr/>
        </p:nvCxnSpPr>
        <p:spPr>
          <a:xfrm>
            <a:off x="1470818" y="348608"/>
            <a:ext cx="0" cy="287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>
            <a:stCxn id="54" idx="2"/>
            <a:endCxn id="57" idx="0"/>
          </p:cNvCxnSpPr>
          <p:nvPr/>
        </p:nvCxnSpPr>
        <p:spPr>
          <a:xfrm>
            <a:off x="1470818" y="348608"/>
            <a:ext cx="741930" cy="2871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65;p13"/>
          <p:cNvCxnSpPr>
            <a:stCxn id="56" idx="2"/>
            <a:endCxn id="58" idx="0"/>
          </p:cNvCxnSpPr>
          <p:nvPr/>
        </p:nvCxnSpPr>
        <p:spPr>
          <a:xfrm flipH="1">
            <a:off x="724797" y="786702"/>
            <a:ext cx="746025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13"/>
          <p:cNvCxnSpPr>
            <a:stCxn id="56" idx="2"/>
            <a:endCxn id="59" idx="0"/>
          </p:cNvCxnSpPr>
          <p:nvPr/>
        </p:nvCxnSpPr>
        <p:spPr>
          <a:xfrm>
            <a:off x="1470822" y="786702"/>
            <a:ext cx="0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stCxn id="57" idx="2"/>
            <a:endCxn id="60" idx="0"/>
          </p:cNvCxnSpPr>
          <p:nvPr/>
        </p:nvCxnSpPr>
        <p:spPr>
          <a:xfrm>
            <a:off x="2212730" y="786702"/>
            <a:ext cx="4095" cy="2499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stCxn id="60" idx="2"/>
            <a:endCxn id="61" idx="0"/>
          </p:cNvCxnSpPr>
          <p:nvPr/>
        </p:nvCxnSpPr>
        <p:spPr>
          <a:xfrm>
            <a:off x="2216817" y="1187453"/>
            <a:ext cx="0" cy="2386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3"/>
          <p:cNvSpPr txBox="1"/>
          <p:nvPr/>
        </p:nvSpPr>
        <p:spPr>
          <a:xfrm>
            <a:off x="2667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defRPr sz="840" b="1"/>
            </a:lvl1pPr>
          </a:lstStyle>
          <a:p>
            <a:r>
              <a:rPr lang="en" dirty="0"/>
              <a:t>Lloyd Abraham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Sung Hong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7" name="Picture 6" descr="A diagram of inner peace&#10;&#10;Description automatically generated">
            <a:extLst>
              <a:ext uri="{FF2B5EF4-FFF2-40B4-BE49-F238E27FC236}">
                <a16:creationId xmlns:a16="http://schemas.microsoft.com/office/drawing/2014/main" id="{F7963C67-8B5A-2781-CBDA-94500E89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8" y="112078"/>
            <a:ext cx="1693545" cy="16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7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1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Aayush Srivastava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84323ADC-7A1F-8568-F597-A0DDE533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" y="280073"/>
            <a:ext cx="2720340" cy="14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7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Rishav Binayak Das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E32AFDDB-7951-B7E7-94E7-6B89D32F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" y="258093"/>
            <a:ext cx="2720340" cy="138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6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Jordan Lustig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68247-5266-0815-7F85-EC38DD909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1" y="361864"/>
            <a:ext cx="2570508" cy="13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Hasim Turhan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882497EB-10FE-9B2A-EBCE-C4B14BC5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2" y="360797"/>
            <a:ext cx="2808051" cy="1249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033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Lara Sleiman </a:t>
            </a:r>
          </a:p>
        </p:txBody>
      </p:sp>
      <p:pic>
        <p:nvPicPr>
          <p:cNvPr id="2" name="Picture 1" descr="A diagram of a company's content&#10;&#10;Description automatically generated">
            <a:extLst>
              <a:ext uri="{FF2B5EF4-FFF2-40B4-BE49-F238E27FC236}">
                <a16:creationId xmlns:a16="http://schemas.microsoft.com/office/drawing/2014/main" id="{175E3AF8-C68B-B3F9-0AF1-49411245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" y="243425"/>
            <a:ext cx="2660822" cy="14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93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3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Krystal Sewell</a:t>
            </a:r>
          </a:p>
        </p:txBody>
      </p:sp>
      <p:pic>
        <p:nvPicPr>
          <p:cNvPr id="4" name="Picture 3" descr="A diagram of a work-life balance&#10;&#10;Description automatically generated">
            <a:extLst>
              <a:ext uri="{FF2B5EF4-FFF2-40B4-BE49-F238E27FC236}">
                <a16:creationId xmlns:a16="http://schemas.microsoft.com/office/drawing/2014/main" id="{CBA4C61E-3E4A-5850-A530-E5E2A225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342530"/>
            <a:ext cx="2720340" cy="12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Cindy Morand</a:t>
            </a:r>
          </a:p>
        </p:txBody>
      </p:sp>
      <p:pic>
        <p:nvPicPr>
          <p:cNvPr id="2" name="Picture 1" descr="A diagram of a joy&#10;&#10;Description automatically generated with medium confidence">
            <a:extLst>
              <a:ext uri="{FF2B5EF4-FFF2-40B4-BE49-F238E27FC236}">
                <a16:creationId xmlns:a16="http://schemas.microsoft.com/office/drawing/2014/main" id="{C92985BA-FCED-609F-7172-6CF23FAD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6" y="464122"/>
            <a:ext cx="2701668" cy="116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4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Ju Yeon Lim </a:t>
            </a:r>
          </a:p>
        </p:txBody>
      </p:sp>
      <p:pic>
        <p:nvPicPr>
          <p:cNvPr id="2" name="Picture 1" descr="A diagram of a value&#10;&#10;Description automatically generated">
            <a:extLst>
              <a:ext uri="{FF2B5EF4-FFF2-40B4-BE49-F238E27FC236}">
                <a16:creationId xmlns:a16="http://schemas.microsoft.com/office/drawing/2014/main" id="{D6338184-4758-9E89-BFB0-67E064B7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7" y="322609"/>
            <a:ext cx="2405057" cy="118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8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30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Andrea Edwards 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510F1DD-1146-F37D-EE6E-1D9165BCF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9" y="312905"/>
            <a:ext cx="1713663" cy="11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Tiffany Yao</a:t>
            </a:r>
          </a:p>
        </p:txBody>
      </p:sp>
      <p:pic>
        <p:nvPicPr>
          <p:cNvPr id="2" name="Picture 1" descr="A person holding a sticker&#10;&#10;Description automatically generated">
            <a:extLst>
              <a:ext uri="{FF2B5EF4-FFF2-40B4-BE49-F238E27FC236}">
                <a16:creationId xmlns:a16="http://schemas.microsoft.com/office/drawing/2014/main" id="{30049F4C-80F1-75B1-AF8B-47FDAADF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100854"/>
            <a:ext cx="144018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81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Sanatkumar Dhir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1F5B22-3FCF-F6AF-7BB3-ADC1F4FE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0" y="359864"/>
            <a:ext cx="2592364" cy="13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0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Stephanie Eldridge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3EBD5-8FB9-6EDB-4F6E-36B1BE01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4" y="273609"/>
            <a:ext cx="2715767" cy="14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1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32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Christopher Fell </a:t>
            </a:r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7326F4E5-1DF1-A97A-B022-14CB62C42B0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3241" y="375598"/>
            <a:ext cx="2553919" cy="12907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886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28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389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Annamaria Garancsi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BCD6B5-EAD3-DBFD-95E5-5FD5B40FE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78" y="237204"/>
            <a:ext cx="1596644" cy="13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7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Swapnil Dhalwade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DFB629CC-EF2B-0E02-FBAC-75C38A42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0" y="177116"/>
            <a:ext cx="2132281" cy="16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0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2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21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Alla Mikhalevsky</a:t>
            </a:r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8D492368-72D7-8439-16DA-4E9C4DA10B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19740" y="14288"/>
            <a:ext cx="960920" cy="18505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59136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7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Min Young Son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2AF104AD-E41D-E9AF-FD18-979C91627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28" y="343773"/>
            <a:ext cx="2503522" cy="12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29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3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Brittney Destin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80FC06-DCC6-CE6B-34B6-C871691D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98" y="335240"/>
            <a:ext cx="3180437" cy="13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2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1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Johan Francois </a:t>
            </a:r>
          </a:p>
        </p:txBody>
      </p:sp>
      <p:pic>
        <p:nvPicPr>
          <p:cNvPr id="3" name="image1.jpg">
            <a:extLst>
              <a:ext uri="{FF2B5EF4-FFF2-40B4-BE49-F238E27FC236}">
                <a16:creationId xmlns:a16="http://schemas.microsoft.com/office/drawing/2014/main" id="{56BC530E-F531-81EE-F791-1ECD1621BD3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73709" y="89675"/>
            <a:ext cx="1523390" cy="16494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97534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22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Avery Peace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A638D-E887-BC1A-5406-4F440830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5" y="306657"/>
            <a:ext cx="1958070" cy="12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Greg Jones </a:t>
            </a:r>
          </a:p>
        </p:txBody>
      </p:sp>
      <p:pic>
        <p:nvPicPr>
          <p:cNvPr id="4" name="Picture 3" descr="A diagram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29EE6DBD-65AD-1528-1003-78022EF4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4" y="145971"/>
            <a:ext cx="1966913" cy="15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3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-US" dirty="0"/>
              <a:t>Min Young Son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2AF104AD-E41D-E9AF-FD18-979C91627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8" y="343773"/>
            <a:ext cx="2503522" cy="12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31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538480" y="163483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1271021" y="163484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Opportunity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2003562" y="163484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Wisdom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1271025" y="94348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681446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Chenchao Gao</a:t>
            </a:r>
            <a:endParaRPr dirty="0">
              <a:sym typeface="Calibri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1860596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1271025" y="128916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Achievement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31"/>
          <p:cNvCxnSpPr>
            <a:stCxn id="448" idx="0"/>
            <a:endCxn id="455" idx="2"/>
          </p:cNvCxnSpPr>
          <p:nvPr/>
        </p:nvCxnSpPr>
        <p:spPr>
          <a:xfrm rot="10800000" flipH="1">
            <a:off x="833267" y="1440061"/>
            <a:ext cx="732585" cy="1947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31"/>
          <p:cNvCxnSpPr>
            <a:stCxn id="449" idx="0"/>
            <a:endCxn id="455" idx="2"/>
          </p:cNvCxnSpPr>
          <p:nvPr/>
        </p:nvCxnSpPr>
        <p:spPr>
          <a:xfrm rot="10800000">
            <a:off x="1565808" y="1440065"/>
            <a:ext cx="0" cy="1947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31"/>
          <p:cNvCxnSpPr>
            <a:stCxn id="450" idx="0"/>
            <a:endCxn id="455" idx="2"/>
          </p:cNvCxnSpPr>
          <p:nvPr/>
        </p:nvCxnSpPr>
        <p:spPr>
          <a:xfrm rot="10800000">
            <a:off x="1565764" y="1440065"/>
            <a:ext cx="732585" cy="1947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31"/>
          <p:cNvCxnSpPr>
            <a:stCxn id="455" idx="0"/>
            <a:endCxn id="451" idx="2"/>
          </p:cNvCxnSpPr>
          <p:nvPr/>
        </p:nvCxnSpPr>
        <p:spPr>
          <a:xfrm rot="10800000">
            <a:off x="1565813" y="1094388"/>
            <a:ext cx="0" cy="1947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31"/>
          <p:cNvCxnSpPr>
            <a:stCxn id="451" idx="1"/>
            <a:endCxn id="452" idx="2"/>
          </p:cNvCxnSpPr>
          <p:nvPr/>
        </p:nvCxnSpPr>
        <p:spPr>
          <a:xfrm rot="10800000">
            <a:off x="976185" y="736163"/>
            <a:ext cx="294840" cy="282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31"/>
          <p:cNvCxnSpPr>
            <a:stCxn id="451" idx="3"/>
            <a:endCxn id="454" idx="2"/>
          </p:cNvCxnSpPr>
          <p:nvPr/>
        </p:nvCxnSpPr>
        <p:spPr>
          <a:xfrm rot="10800000" flipH="1">
            <a:off x="1860600" y="736163"/>
            <a:ext cx="294735" cy="282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1"/>
          <p:cNvCxnSpPr>
            <a:stCxn id="452" idx="0"/>
            <a:endCxn id="447" idx="2"/>
          </p:cNvCxnSpPr>
          <p:nvPr/>
        </p:nvCxnSpPr>
        <p:spPr>
          <a:xfrm rot="10800000" flipH="1">
            <a:off x="976233" y="364204"/>
            <a:ext cx="589575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31"/>
          <p:cNvCxnSpPr>
            <a:stCxn id="454" idx="0"/>
            <a:endCxn id="447" idx="2"/>
          </p:cNvCxnSpPr>
          <p:nvPr/>
        </p:nvCxnSpPr>
        <p:spPr>
          <a:xfrm rot="10800000">
            <a:off x="1565808" y="364204"/>
            <a:ext cx="589575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6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Well-Being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89674" y="105246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859753" y="105246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2218576" y="9990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Bliss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2"/>
          <p:cNvSpPr/>
          <p:nvPr/>
        </p:nvSpPr>
        <p:spPr>
          <a:xfrm>
            <a:off x="1271025" y="73611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2"/>
          <p:cNvSpPr/>
          <p:nvPr/>
        </p:nvSpPr>
        <p:spPr>
          <a:xfrm>
            <a:off x="419646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53340" y="14288"/>
            <a:ext cx="173101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Suzana Gorenc Eskelin Leaton</a:t>
            </a:r>
            <a:endParaRPr dirty="0">
              <a:sym typeface="Calibri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2218576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1271025" y="128916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Dreaming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32"/>
          <p:cNvCxnSpPr>
            <a:stCxn id="468" idx="2"/>
            <a:endCxn id="473" idx="0"/>
          </p:cNvCxnSpPr>
          <p:nvPr/>
        </p:nvCxnSpPr>
        <p:spPr>
          <a:xfrm flipH="1">
            <a:off x="714468" y="364191"/>
            <a:ext cx="851340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32"/>
          <p:cNvCxnSpPr>
            <a:stCxn id="468" idx="2"/>
            <a:endCxn id="475" idx="0"/>
          </p:cNvCxnSpPr>
          <p:nvPr/>
        </p:nvCxnSpPr>
        <p:spPr>
          <a:xfrm>
            <a:off x="1565808" y="364191"/>
            <a:ext cx="947520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32"/>
          <p:cNvCxnSpPr>
            <a:stCxn id="468" idx="2"/>
            <a:endCxn id="472" idx="0"/>
          </p:cNvCxnSpPr>
          <p:nvPr/>
        </p:nvCxnSpPr>
        <p:spPr>
          <a:xfrm>
            <a:off x="1565808" y="364191"/>
            <a:ext cx="0" cy="371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2"/>
          <p:cNvCxnSpPr>
            <a:stCxn id="473" idx="2"/>
            <a:endCxn id="469" idx="0"/>
          </p:cNvCxnSpPr>
          <p:nvPr/>
        </p:nvCxnSpPr>
        <p:spPr>
          <a:xfrm flipH="1">
            <a:off x="384418" y="736114"/>
            <a:ext cx="330015" cy="3163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2"/>
          <p:cNvCxnSpPr>
            <a:stCxn id="473" idx="2"/>
            <a:endCxn id="470" idx="0"/>
          </p:cNvCxnSpPr>
          <p:nvPr/>
        </p:nvCxnSpPr>
        <p:spPr>
          <a:xfrm>
            <a:off x="714433" y="736114"/>
            <a:ext cx="440160" cy="3163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2"/>
          <p:cNvCxnSpPr>
            <a:stCxn id="472" idx="2"/>
            <a:endCxn id="476" idx="0"/>
          </p:cNvCxnSpPr>
          <p:nvPr/>
        </p:nvCxnSpPr>
        <p:spPr>
          <a:xfrm>
            <a:off x="1565813" y="887004"/>
            <a:ext cx="0" cy="4021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2"/>
          <p:cNvCxnSpPr>
            <a:stCxn id="475" idx="2"/>
            <a:endCxn id="471" idx="0"/>
          </p:cNvCxnSpPr>
          <p:nvPr/>
        </p:nvCxnSpPr>
        <p:spPr>
          <a:xfrm>
            <a:off x="2513363" y="736114"/>
            <a:ext cx="0" cy="2629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88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/>
          <p:nvPr/>
        </p:nvSpPr>
        <p:spPr>
          <a:xfrm>
            <a:off x="1504474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Harmony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89" name="Google Shape;489;p33"/>
          <p:cNvSpPr/>
          <p:nvPr/>
        </p:nvSpPr>
        <p:spPr>
          <a:xfrm>
            <a:off x="349798" y="105246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3"/>
          <p:cNvSpPr/>
          <p:nvPr/>
        </p:nvSpPr>
        <p:spPr>
          <a:xfrm>
            <a:off x="1599937" y="105246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Curiosity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3"/>
          <p:cNvSpPr/>
          <p:nvPr/>
        </p:nvSpPr>
        <p:spPr>
          <a:xfrm>
            <a:off x="946473" y="162967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3"/>
          <p:cNvSpPr/>
          <p:nvPr/>
        </p:nvSpPr>
        <p:spPr>
          <a:xfrm>
            <a:off x="946469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Family/Friends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5334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Lindsay Grant</a:t>
            </a:r>
            <a:endParaRPr dirty="0">
              <a:sym typeface="Calibri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2185329" y="5852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946473" y="126563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Kindness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6" name="Google Shape;496;p33"/>
          <p:cNvCxnSpPr>
            <a:stCxn id="488" idx="2"/>
            <a:endCxn id="492" idx="0"/>
          </p:cNvCxnSpPr>
          <p:nvPr/>
        </p:nvCxnSpPr>
        <p:spPr>
          <a:xfrm flipH="1">
            <a:off x="1241292" y="364191"/>
            <a:ext cx="557970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3"/>
          <p:cNvCxnSpPr>
            <a:stCxn id="488" idx="2"/>
            <a:endCxn id="494" idx="0"/>
          </p:cNvCxnSpPr>
          <p:nvPr/>
        </p:nvCxnSpPr>
        <p:spPr>
          <a:xfrm>
            <a:off x="1799262" y="364191"/>
            <a:ext cx="680820" cy="2210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3"/>
          <p:cNvCxnSpPr>
            <a:stCxn id="492" idx="2"/>
            <a:endCxn id="489" idx="0"/>
          </p:cNvCxnSpPr>
          <p:nvPr/>
        </p:nvCxnSpPr>
        <p:spPr>
          <a:xfrm flipH="1">
            <a:off x="644542" y="736114"/>
            <a:ext cx="596715" cy="3163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3"/>
          <p:cNvCxnSpPr>
            <a:stCxn id="492" idx="2"/>
            <a:endCxn id="490" idx="0"/>
          </p:cNvCxnSpPr>
          <p:nvPr/>
        </p:nvCxnSpPr>
        <p:spPr>
          <a:xfrm>
            <a:off x="1241257" y="736114"/>
            <a:ext cx="653520" cy="3163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3"/>
          <p:cNvCxnSpPr>
            <a:stCxn id="492" idx="2"/>
            <a:endCxn id="495" idx="0"/>
          </p:cNvCxnSpPr>
          <p:nvPr/>
        </p:nvCxnSpPr>
        <p:spPr>
          <a:xfrm>
            <a:off x="1241257" y="736114"/>
            <a:ext cx="0" cy="5295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3"/>
          <p:cNvCxnSpPr>
            <a:stCxn id="489" idx="2"/>
            <a:endCxn id="491" idx="0"/>
          </p:cNvCxnSpPr>
          <p:nvPr/>
        </p:nvCxnSpPr>
        <p:spPr>
          <a:xfrm>
            <a:off x="644585" y="1203347"/>
            <a:ext cx="596676" cy="42632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3"/>
          <p:cNvCxnSpPr>
            <a:stCxn id="495" idx="2"/>
            <a:endCxn id="491" idx="0"/>
          </p:cNvCxnSpPr>
          <p:nvPr/>
        </p:nvCxnSpPr>
        <p:spPr>
          <a:xfrm>
            <a:off x="1241261" y="1416519"/>
            <a:ext cx="0" cy="21315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3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/>
          <p:nvPr/>
        </p:nvSpPr>
        <p:spPr>
          <a:xfrm>
            <a:off x="1271021" y="25605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Happiness/Love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1051063" y="73465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4"/>
          <p:cNvSpPr/>
          <p:nvPr/>
        </p:nvSpPr>
        <p:spPr>
          <a:xfrm>
            <a:off x="353452" y="112873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1049996" y="121326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Connected to the Universe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4"/>
          <p:cNvSpPr/>
          <p:nvPr/>
        </p:nvSpPr>
        <p:spPr>
          <a:xfrm>
            <a:off x="1720206" y="73465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Dedication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353452" y="73465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2416020" y="110202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Playfulness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William Jundanian</a:t>
            </a:r>
            <a:endParaRPr dirty="0">
              <a:sym typeface="Calibri"/>
            </a:endParaRPr>
          </a:p>
        </p:txBody>
      </p:sp>
      <p:sp>
        <p:nvSpPr>
          <p:cNvPr id="515" name="Google Shape;515;p34"/>
          <p:cNvSpPr/>
          <p:nvPr/>
        </p:nvSpPr>
        <p:spPr>
          <a:xfrm>
            <a:off x="2416020" y="73465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516" name="Google Shape;516;p34"/>
          <p:cNvCxnSpPr>
            <a:stCxn id="507" idx="2"/>
            <a:endCxn id="512" idx="0"/>
          </p:cNvCxnSpPr>
          <p:nvPr/>
        </p:nvCxnSpPr>
        <p:spPr>
          <a:xfrm flipH="1">
            <a:off x="648213" y="406936"/>
            <a:ext cx="917595" cy="3277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4"/>
          <p:cNvCxnSpPr>
            <a:stCxn id="507" idx="2"/>
            <a:endCxn id="508" idx="0"/>
          </p:cNvCxnSpPr>
          <p:nvPr/>
        </p:nvCxnSpPr>
        <p:spPr>
          <a:xfrm flipH="1">
            <a:off x="1345833" y="406936"/>
            <a:ext cx="219975" cy="3277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stCxn id="507" idx="2"/>
            <a:endCxn id="515" idx="0"/>
          </p:cNvCxnSpPr>
          <p:nvPr/>
        </p:nvCxnSpPr>
        <p:spPr>
          <a:xfrm>
            <a:off x="1565808" y="406936"/>
            <a:ext cx="1145025" cy="3277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4"/>
          <p:cNvCxnSpPr>
            <a:stCxn id="507" idx="2"/>
            <a:endCxn id="511" idx="0"/>
          </p:cNvCxnSpPr>
          <p:nvPr/>
        </p:nvCxnSpPr>
        <p:spPr>
          <a:xfrm>
            <a:off x="1565808" y="406936"/>
            <a:ext cx="449190" cy="3277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4"/>
          <p:cNvCxnSpPr>
            <a:stCxn id="508" idx="2"/>
            <a:endCxn id="510" idx="0"/>
          </p:cNvCxnSpPr>
          <p:nvPr/>
        </p:nvCxnSpPr>
        <p:spPr>
          <a:xfrm flipH="1">
            <a:off x="1344801" y="885539"/>
            <a:ext cx="1050" cy="3277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4"/>
          <p:cNvCxnSpPr>
            <a:stCxn id="512" idx="2"/>
            <a:endCxn id="509" idx="0"/>
          </p:cNvCxnSpPr>
          <p:nvPr/>
        </p:nvCxnSpPr>
        <p:spPr>
          <a:xfrm>
            <a:off x="648240" y="885539"/>
            <a:ext cx="0" cy="2431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4"/>
          <p:cNvCxnSpPr>
            <a:stCxn id="515" idx="2"/>
            <a:endCxn id="513" idx="0"/>
          </p:cNvCxnSpPr>
          <p:nvPr/>
        </p:nvCxnSpPr>
        <p:spPr>
          <a:xfrm>
            <a:off x="2710807" y="885539"/>
            <a:ext cx="0" cy="2165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93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7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/>
          <p:nvPr/>
        </p:nvSpPr>
        <p:spPr>
          <a:xfrm>
            <a:off x="1030991" y="26664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28" name="Google Shape;528;p35"/>
          <p:cNvSpPr/>
          <p:nvPr/>
        </p:nvSpPr>
        <p:spPr>
          <a:xfrm>
            <a:off x="294757" y="87584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Freedom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29" name="Google Shape;529;p35"/>
          <p:cNvSpPr/>
          <p:nvPr/>
        </p:nvSpPr>
        <p:spPr>
          <a:xfrm>
            <a:off x="1021230" y="87585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Empowerment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1782668" y="87584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Innovation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1" name="Google Shape;531;p35"/>
          <p:cNvSpPr/>
          <p:nvPr/>
        </p:nvSpPr>
        <p:spPr>
          <a:xfrm>
            <a:off x="294757" y="12588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Discipline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1030991" y="12588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Kindness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3" name="Google Shape;533;p35"/>
          <p:cNvSpPr/>
          <p:nvPr/>
        </p:nvSpPr>
        <p:spPr>
          <a:xfrm>
            <a:off x="1782668" y="123521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Curiosity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1030991" y="57124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Opportunity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35" name="Google Shape;535;p35"/>
          <p:cNvSpPr txBox="1"/>
          <p:nvPr/>
        </p:nvSpPr>
        <p:spPr>
          <a:xfrm>
            <a:off x="26669" y="14288"/>
            <a:ext cx="13989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Martina Kaltenboeck </a:t>
            </a:r>
            <a:endParaRPr dirty="0">
              <a:sym typeface="Calibri"/>
            </a:endParaRPr>
          </a:p>
        </p:txBody>
      </p:sp>
      <p:cxnSp>
        <p:nvCxnSpPr>
          <p:cNvPr id="536" name="Google Shape;536;p35"/>
          <p:cNvCxnSpPr>
            <a:stCxn id="527" idx="2"/>
            <a:endCxn id="534" idx="0"/>
          </p:cNvCxnSpPr>
          <p:nvPr/>
        </p:nvCxnSpPr>
        <p:spPr>
          <a:xfrm>
            <a:off x="1325778" y="417531"/>
            <a:ext cx="0" cy="153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35"/>
          <p:cNvCxnSpPr>
            <a:stCxn id="534" idx="2"/>
            <a:endCxn id="529" idx="0"/>
          </p:cNvCxnSpPr>
          <p:nvPr/>
        </p:nvCxnSpPr>
        <p:spPr>
          <a:xfrm>
            <a:off x="1325778" y="722132"/>
            <a:ext cx="0" cy="153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35"/>
          <p:cNvCxnSpPr>
            <a:stCxn id="529" idx="2"/>
            <a:endCxn id="532" idx="0"/>
          </p:cNvCxnSpPr>
          <p:nvPr/>
        </p:nvCxnSpPr>
        <p:spPr>
          <a:xfrm>
            <a:off x="1325783" y="1026741"/>
            <a:ext cx="0" cy="232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35"/>
          <p:cNvCxnSpPr>
            <a:stCxn id="529" idx="2"/>
            <a:endCxn id="531" idx="0"/>
          </p:cNvCxnSpPr>
          <p:nvPr/>
        </p:nvCxnSpPr>
        <p:spPr>
          <a:xfrm flipH="1">
            <a:off x="589523" y="1026741"/>
            <a:ext cx="736260" cy="2321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35"/>
          <p:cNvCxnSpPr>
            <a:stCxn id="529" idx="2"/>
            <a:endCxn id="533" idx="0"/>
          </p:cNvCxnSpPr>
          <p:nvPr/>
        </p:nvCxnSpPr>
        <p:spPr>
          <a:xfrm>
            <a:off x="1325783" y="1026741"/>
            <a:ext cx="751695" cy="2084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35"/>
          <p:cNvCxnSpPr>
            <a:stCxn id="529" idx="3"/>
            <a:endCxn id="530" idx="1"/>
          </p:cNvCxnSpPr>
          <p:nvPr/>
        </p:nvCxnSpPr>
        <p:spPr>
          <a:xfrm>
            <a:off x="1630335" y="951299"/>
            <a:ext cx="152355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35"/>
          <p:cNvCxnSpPr>
            <a:stCxn id="528" idx="3"/>
            <a:endCxn id="529" idx="1"/>
          </p:cNvCxnSpPr>
          <p:nvPr/>
        </p:nvCxnSpPr>
        <p:spPr>
          <a:xfrm>
            <a:off x="884332" y="951290"/>
            <a:ext cx="13692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stCxn id="534" idx="2"/>
            <a:endCxn id="528" idx="0"/>
          </p:cNvCxnSpPr>
          <p:nvPr/>
        </p:nvCxnSpPr>
        <p:spPr>
          <a:xfrm flipH="1">
            <a:off x="589518" y="722132"/>
            <a:ext cx="736260" cy="153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34" idx="2"/>
            <a:endCxn id="530" idx="0"/>
          </p:cNvCxnSpPr>
          <p:nvPr/>
        </p:nvCxnSpPr>
        <p:spPr>
          <a:xfrm>
            <a:off x="1325778" y="722132"/>
            <a:ext cx="751695" cy="1537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0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/>
          <p:nvPr/>
        </p:nvSpPr>
        <p:spPr>
          <a:xfrm>
            <a:off x="1084331" y="29362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Well-being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4" name="Google Shape;594;p38"/>
          <p:cNvSpPr/>
          <p:nvPr/>
        </p:nvSpPr>
        <p:spPr>
          <a:xfrm>
            <a:off x="493338" y="81219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Organization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5" name="Google Shape;595;p38"/>
          <p:cNvSpPr/>
          <p:nvPr/>
        </p:nvSpPr>
        <p:spPr>
          <a:xfrm>
            <a:off x="102196" y="1503415"/>
            <a:ext cx="671877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Communication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1836752" y="81219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Purpose</a:t>
            </a:r>
            <a:endParaRPr sz="630" dirty="0">
              <a:solidFill>
                <a:schemeClr val="lt1"/>
              </a:solidFill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2238552" y="1200420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Service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1836752" y="1503415"/>
            <a:ext cx="696623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Family+Friends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599" name="Google Shape;599;p38"/>
          <p:cNvSpPr/>
          <p:nvPr/>
        </p:nvSpPr>
        <p:spPr>
          <a:xfrm>
            <a:off x="884490" y="150341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Hard Work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00" name="Google Shape;600;p38"/>
          <p:cNvSpPr/>
          <p:nvPr/>
        </p:nvSpPr>
        <p:spPr>
          <a:xfrm>
            <a:off x="1379118" y="120041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Education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Matthew Lavelle</a:t>
            </a:r>
            <a:endParaRPr dirty="0">
              <a:sym typeface="Calibri"/>
            </a:endParaRPr>
          </a:p>
        </p:txBody>
      </p:sp>
      <p:cxnSp>
        <p:nvCxnSpPr>
          <p:cNvPr id="602" name="Google Shape;602;p38"/>
          <p:cNvCxnSpPr>
            <a:stCxn id="593" idx="2"/>
            <a:endCxn id="594" idx="0"/>
          </p:cNvCxnSpPr>
          <p:nvPr/>
        </p:nvCxnSpPr>
        <p:spPr>
          <a:xfrm flipH="1">
            <a:off x="788073" y="444507"/>
            <a:ext cx="591045" cy="3677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38"/>
          <p:cNvCxnSpPr>
            <a:stCxn id="593" idx="2"/>
            <a:endCxn id="596" idx="0"/>
          </p:cNvCxnSpPr>
          <p:nvPr/>
        </p:nvCxnSpPr>
        <p:spPr>
          <a:xfrm>
            <a:off x="1379118" y="444507"/>
            <a:ext cx="752430" cy="3677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38"/>
          <p:cNvCxnSpPr>
            <a:cxnSpLocks/>
            <a:stCxn id="594" idx="2"/>
            <a:endCxn id="595" idx="0"/>
          </p:cNvCxnSpPr>
          <p:nvPr/>
        </p:nvCxnSpPr>
        <p:spPr>
          <a:xfrm flipH="1">
            <a:off x="438134" y="963076"/>
            <a:ext cx="349992" cy="54033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8"/>
          <p:cNvCxnSpPr>
            <a:stCxn id="594" idx="2"/>
            <a:endCxn id="599" idx="0"/>
          </p:cNvCxnSpPr>
          <p:nvPr/>
        </p:nvCxnSpPr>
        <p:spPr>
          <a:xfrm>
            <a:off x="788126" y="963076"/>
            <a:ext cx="391125" cy="5403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38"/>
          <p:cNvCxnSpPr>
            <a:stCxn id="596" idx="2"/>
            <a:endCxn id="600" idx="0"/>
          </p:cNvCxnSpPr>
          <p:nvPr/>
        </p:nvCxnSpPr>
        <p:spPr>
          <a:xfrm flipH="1">
            <a:off x="1673950" y="963076"/>
            <a:ext cx="457590" cy="2373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8"/>
          <p:cNvCxnSpPr>
            <a:stCxn id="596" idx="2"/>
            <a:endCxn id="597" idx="0"/>
          </p:cNvCxnSpPr>
          <p:nvPr/>
        </p:nvCxnSpPr>
        <p:spPr>
          <a:xfrm>
            <a:off x="2131540" y="963076"/>
            <a:ext cx="401835" cy="2373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8"/>
          <p:cNvCxnSpPr>
            <a:cxnSpLocks/>
            <a:stCxn id="596" idx="2"/>
            <a:endCxn id="598" idx="0"/>
          </p:cNvCxnSpPr>
          <p:nvPr/>
        </p:nvCxnSpPr>
        <p:spPr>
          <a:xfrm>
            <a:off x="2131540" y="963076"/>
            <a:ext cx="53524" cy="54033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9"/>
          <p:cNvSpPr/>
          <p:nvPr/>
        </p:nvSpPr>
        <p:spPr>
          <a:xfrm>
            <a:off x="1415331" y="53365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Healing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797668" y="8922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Truth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5" name="Google Shape;615;p39"/>
          <p:cNvSpPr/>
          <p:nvPr/>
        </p:nvSpPr>
        <p:spPr>
          <a:xfrm>
            <a:off x="406521" y="132162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Teaching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6" name="Google Shape;616;p39"/>
          <p:cNvSpPr/>
          <p:nvPr/>
        </p:nvSpPr>
        <p:spPr>
          <a:xfrm>
            <a:off x="1188815" y="164347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Affection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7" name="Google Shape;617;p39"/>
          <p:cNvSpPr/>
          <p:nvPr/>
        </p:nvSpPr>
        <p:spPr>
          <a:xfrm>
            <a:off x="1188815" y="132162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Discovery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8" name="Google Shape;618;p39"/>
          <p:cNvSpPr/>
          <p:nvPr/>
        </p:nvSpPr>
        <p:spPr>
          <a:xfrm>
            <a:off x="416286" y="164347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Reliability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Matthew McCrane</a:t>
            </a:r>
            <a:endParaRPr dirty="0">
              <a:sym typeface="Calibri"/>
            </a:endParaRPr>
          </a:p>
        </p:txBody>
      </p:sp>
      <p:cxnSp>
        <p:nvCxnSpPr>
          <p:cNvPr id="620" name="Google Shape;620;p39"/>
          <p:cNvCxnSpPr>
            <a:stCxn id="614" idx="2"/>
            <a:endCxn id="615" idx="0"/>
          </p:cNvCxnSpPr>
          <p:nvPr/>
        </p:nvCxnSpPr>
        <p:spPr>
          <a:xfrm flipH="1">
            <a:off x="711096" y="1043086"/>
            <a:ext cx="381360" cy="2785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39"/>
          <p:cNvCxnSpPr>
            <a:stCxn id="614" idx="2"/>
            <a:endCxn id="617" idx="0"/>
          </p:cNvCxnSpPr>
          <p:nvPr/>
        </p:nvCxnSpPr>
        <p:spPr>
          <a:xfrm>
            <a:off x="1092456" y="1043086"/>
            <a:ext cx="391125" cy="2785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39"/>
          <p:cNvSpPr/>
          <p:nvPr/>
        </p:nvSpPr>
        <p:spPr>
          <a:xfrm>
            <a:off x="1415331" y="1969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Wisdom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23" name="Google Shape;623;p39"/>
          <p:cNvSpPr/>
          <p:nvPr/>
        </p:nvSpPr>
        <p:spPr>
          <a:xfrm>
            <a:off x="2004906" y="8922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Fortitude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24" name="Google Shape;624;p39"/>
          <p:cNvCxnSpPr>
            <a:stCxn id="613" idx="2"/>
            <a:endCxn id="614" idx="0"/>
          </p:cNvCxnSpPr>
          <p:nvPr/>
        </p:nvCxnSpPr>
        <p:spPr>
          <a:xfrm flipH="1">
            <a:off x="1092403" y="684537"/>
            <a:ext cx="617715" cy="2076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9"/>
          <p:cNvCxnSpPr>
            <a:stCxn id="613" idx="2"/>
            <a:endCxn id="623" idx="0"/>
          </p:cNvCxnSpPr>
          <p:nvPr/>
        </p:nvCxnSpPr>
        <p:spPr>
          <a:xfrm>
            <a:off x="1710118" y="684537"/>
            <a:ext cx="589575" cy="2076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9"/>
          <p:cNvCxnSpPr>
            <a:stCxn id="622" idx="2"/>
            <a:endCxn id="613" idx="0"/>
          </p:cNvCxnSpPr>
          <p:nvPr/>
        </p:nvCxnSpPr>
        <p:spPr>
          <a:xfrm>
            <a:off x="1710118" y="347846"/>
            <a:ext cx="0" cy="185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9"/>
          <p:cNvCxnSpPr>
            <a:stCxn id="617" idx="2"/>
            <a:endCxn id="616" idx="0"/>
          </p:cNvCxnSpPr>
          <p:nvPr/>
        </p:nvCxnSpPr>
        <p:spPr>
          <a:xfrm>
            <a:off x="1483602" y="1472510"/>
            <a:ext cx="0" cy="1709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9"/>
          <p:cNvCxnSpPr>
            <a:stCxn id="615" idx="2"/>
            <a:endCxn id="618" idx="0"/>
          </p:cNvCxnSpPr>
          <p:nvPr/>
        </p:nvCxnSpPr>
        <p:spPr>
          <a:xfrm>
            <a:off x="711074" y="1472510"/>
            <a:ext cx="0" cy="1709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9"/>
          <p:cNvCxnSpPr>
            <a:stCxn id="618" idx="3"/>
            <a:endCxn id="616" idx="1"/>
          </p:cNvCxnSpPr>
          <p:nvPr/>
        </p:nvCxnSpPr>
        <p:spPr>
          <a:xfrm>
            <a:off x="1005861" y="1718914"/>
            <a:ext cx="18291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5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"/>
          <p:cNvSpPr/>
          <p:nvPr/>
        </p:nvSpPr>
        <p:spPr>
          <a:xfrm>
            <a:off x="1319977" y="26695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Contentment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35" name="Google Shape;635;p40"/>
          <p:cNvSpPr/>
          <p:nvPr/>
        </p:nvSpPr>
        <p:spPr>
          <a:xfrm>
            <a:off x="702314" y="625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Relationship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311167" y="105492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Positivity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1093461" y="137677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Reliability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320932" y="137677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Humor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39" name="Google Shape;639;p40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Isaac Miller</a:t>
            </a:r>
            <a:endParaRPr dirty="0">
              <a:sym typeface="Calibri"/>
            </a:endParaRPr>
          </a:p>
        </p:txBody>
      </p:sp>
      <p:sp>
        <p:nvSpPr>
          <p:cNvPr id="640" name="Google Shape;640;p40"/>
          <p:cNvSpPr/>
          <p:nvPr/>
        </p:nvSpPr>
        <p:spPr>
          <a:xfrm>
            <a:off x="1909552" y="625501"/>
            <a:ext cx="675107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Accomplishment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41" name="Google Shape;641;p40"/>
          <p:cNvCxnSpPr>
            <a:stCxn id="634" idx="2"/>
            <a:endCxn id="635" idx="0"/>
          </p:cNvCxnSpPr>
          <p:nvPr/>
        </p:nvCxnSpPr>
        <p:spPr>
          <a:xfrm flipH="1">
            <a:off x="997049" y="417837"/>
            <a:ext cx="617715" cy="2076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0"/>
          <p:cNvCxnSpPr>
            <a:cxnSpLocks/>
            <a:stCxn id="634" idx="2"/>
            <a:endCxn id="640" idx="0"/>
          </p:cNvCxnSpPr>
          <p:nvPr/>
        </p:nvCxnSpPr>
        <p:spPr>
          <a:xfrm>
            <a:off x="1614764" y="417837"/>
            <a:ext cx="632341" cy="20766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40"/>
          <p:cNvCxnSpPr>
            <a:stCxn id="636" idx="2"/>
            <a:endCxn id="638" idx="0"/>
          </p:cNvCxnSpPr>
          <p:nvPr/>
        </p:nvCxnSpPr>
        <p:spPr>
          <a:xfrm>
            <a:off x="615720" y="1205810"/>
            <a:ext cx="0" cy="1709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40"/>
          <p:cNvCxnSpPr>
            <a:stCxn id="638" idx="3"/>
            <a:endCxn id="637" idx="1"/>
          </p:cNvCxnSpPr>
          <p:nvPr/>
        </p:nvCxnSpPr>
        <p:spPr>
          <a:xfrm>
            <a:off x="910507" y="1452214"/>
            <a:ext cx="18291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p40"/>
          <p:cNvSpPr/>
          <p:nvPr/>
        </p:nvSpPr>
        <p:spPr>
          <a:xfrm>
            <a:off x="1909552" y="10282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Effectiveness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646" name="Google Shape;646;p40"/>
          <p:cNvSpPr/>
          <p:nvPr/>
        </p:nvSpPr>
        <p:spPr>
          <a:xfrm>
            <a:off x="1909552" y="1376776"/>
            <a:ext cx="849149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Problem Solving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647" name="Google Shape;647;p40"/>
          <p:cNvCxnSpPr>
            <a:cxnSpLocks/>
            <a:stCxn id="640" idx="2"/>
            <a:endCxn id="645" idx="0"/>
          </p:cNvCxnSpPr>
          <p:nvPr/>
        </p:nvCxnSpPr>
        <p:spPr>
          <a:xfrm flipH="1">
            <a:off x="2204339" y="776386"/>
            <a:ext cx="42766" cy="251869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0"/>
          <p:cNvCxnSpPr>
            <a:cxnSpLocks/>
            <a:stCxn id="645" idx="2"/>
            <a:endCxn id="646" idx="0"/>
          </p:cNvCxnSpPr>
          <p:nvPr/>
        </p:nvCxnSpPr>
        <p:spPr>
          <a:xfrm>
            <a:off x="2204339" y="1179140"/>
            <a:ext cx="129787" cy="197636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40"/>
          <p:cNvCxnSpPr/>
          <p:nvPr/>
        </p:nvCxnSpPr>
        <p:spPr>
          <a:xfrm>
            <a:off x="1390086" y="1268591"/>
            <a:ext cx="815220" cy="39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40"/>
          <p:cNvCxnSpPr>
            <a:stCxn id="635" idx="2"/>
            <a:endCxn id="637" idx="0"/>
          </p:cNvCxnSpPr>
          <p:nvPr/>
        </p:nvCxnSpPr>
        <p:spPr>
          <a:xfrm rot="-5400000" flipH="1">
            <a:off x="892469" y="881019"/>
            <a:ext cx="600390" cy="3911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0"/>
          <p:cNvCxnSpPr>
            <a:stCxn id="635" idx="2"/>
            <a:endCxn id="636" idx="0"/>
          </p:cNvCxnSpPr>
          <p:nvPr/>
        </p:nvCxnSpPr>
        <p:spPr>
          <a:xfrm flipH="1">
            <a:off x="615742" y="776386"/>
            <a:ext cx="381360" cy="2785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8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4"/>
          <p:cNvSpPr/>
          <p:nvPr/>
        </p:nvSpPr>
        <p:spPr>
          <a:xfrm>
            <a:off x="1244351" y="320292"/>
            <a:ext cx="695618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Accomplishment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497464" y="712310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Growth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914655" y="108792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Opportunity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4" name="Google Shape;724;p44"/>
          <p:cNvSpPr/>
          <p:nvPr/>
        </p:nvSpPr>
        <p:spPr>
          <a:xfrm>
            <a:off x="125842" y="108794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Curiosity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5" name="Google Shape;725;p44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Casey Mott</a:t>
            </a:r>
            <a:endParaRPr dirty="0">
              <a:sym typeface="Calibri"/>
            </a:endParaRPr>
          </a:p>
        </p:txBody>
      </p:sp>
      <p:cxnSp>
        <p:nvCxnSpPr>
          <p:cNvPr id="726" name="Google Shape;726;p44"/>
          <p:cNvCxnSpPr>
            <a:stCxn id="722" idx="2"/>
            <a:endCxn id="724" idx="0"/>
          </p:cNvCxnSpPr>
          <p:nvPr/>
        </p:nvCxnSpPr>
        <p:spPr>
          <a:xfrm flipH="1">
            <a:off x="420657" y="863195"/>
            <a:ext cx="38136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44"/>
          <p:cNvSpPr/>
          <p:nvPr/>
        </p:nvSpPr>
        <p:spPr>
          <a:xfrm>
            <a:off x="1988490" y="71228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2389398" y="108792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Comfort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616869" y="108791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Provider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30" name="Google Shape;730;p44"/>
          <p:cNvCxnSpPr>
            <a:stCxn id="727" idx="2"/>
            <a:endCxn id="729" idx="0"/>
          </p:cNvCxnSpPr>
          <p:nvPr/>
        </p:nvCxnSpPr>
        <p:spPr>
          <a:xfrm flipH="1">
            <a:off x="1911683" y="863169"/>
            <a:ext cx="38136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44"/>
          <p:cNvCxnSpPr>
            <a:stCxn id="727" idx="2"/>
            <a:endCxn id="728" idx="0"/>
          </p:cNvCxnSpPr>
          <p:nvPr/>
        </p:nvCxnSpPr>
        <p:spPr>
          <a:xfrm>
            <a:off x="2293043" y="863169"/>
            <a:ext cx="391125" cy="224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Google Shape;732;p44"/>
          <p:cNvSpPr/>
          <p:nvPr/>
        </p:nvSpPr>
        <p:spPr>
          <a:xfrm>
            <a:off x="1998251" y="146355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Wealth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33" name="Google Shape;733;p44"/>
          <p:cNvCxnSpPr>
            <a:cxnSpLocks/>
            <a:stCxn id="721" idx="2"/>
            <a:endCxn id="722" idx="0"/>
          </p:cNvCxnSpPr>
          <p:nvPr/>
        </p:nvCxnSpPr>
        <p:spPr>
          <a:xfrm flipH="1">
            <a:off x="802017" y="471177"/>
            <a:ext cx="790143" cy="24113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44"/>
          <p:cNvCxnSpPr>
            <a:cxnSpLocks/>
            <a:stCxn id="721" idx="2"/>
          </p:cNvCxnSpPr>
          <p:nvPr/>
        </p:nvCxnSpPr>
        <p:spPr>
          <a:xfrm>
            <a:off x="1592159" y="471177"/>
            <a:ext cx="770809" cy="2616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44"/>
          <p:cNvCxnSpPr>
            <a:stCxn id="729" idx="2"/>
            <a:endCxn id="732" idx="0"/>
          </p:cNvCxnSpPr>
          <p:nvPr/>
        </p:nvCxnSpPr>
        <p:spPr>
          <a:xfrm>
            <a:off x="1911656" y="1238802"/>
            <a:ext cx="381360" cy="224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44"/>
          <p:cNvCxnSpPr>
            <a:stCxn id="728" idx="2"/>
            <a:endCxn id="732" idx="0"/>
          </p:cNvCxnSpPr>
          <p:nvPr/>
        </p:nvCxnSpPr>
        <p:spPr>
          <a:xfrm flipH="1">
            <a:off x="2293060" y="1238806"/>
            <a:ext cx="391125" cy="224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7" name="Google Shape;737;p44"/>
          <p:cNvCxnSpPr>
            <a:stCxn id="722" idx="2"/>
            <a:endCxn id="723" idx="0"/>
          </p:cNvCxnSpPr>
          <p:nvPr/>
        </p:nvCxnSpPr>
        <p:spPr>
          <a:xfrm>
            <a:off x="802017" y="863195"/>
            <a:ext cx="40740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CD91-97DE-F883-087D-75ED536F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05000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/>
            </a:lvl1pPr>
          </a:lstStyle>
          <a:p>
            <a:r>
              <a:rPr lang="en-US" b="1" dirty="0"/>
              <a:t>Haley Clint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3" name="Picture 2" descr="A tree with leaves and words on it&#10;&#10;Description automatically generated">
            <a:extLst>
              <a:ext uri="{FF2B5EF4-FFF2-40B4-BE49-F238E27FC236}">
                <a16:creationId xmlns:a16="http://schemas.microsoft.com/office/drawing/2014/main" id="{1642BF21-0086-0C39-5D65-9D057514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0" y="273709"/>
            <a:ext cx="2615200" cy="149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533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8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"/>
          <p:cNvSpPr/>
          <p:nvPr/>
        </p:nvSpPr>
        <p:spPr>
          <a:xfrm>
            <a:off x="1657456" y="12731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Pleasure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43" name="Google Shape;743;p45"/>
          <p:cNvSpPr/>
          <p:nvPr/>
        </p:nvSpPr>
        <p:spPr>
          <a:xfrm>
            <a:off x="1214054" y="59172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Validation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44" name="Google Shape;744;p45"/>
          <p:cNvSpPr txBox="1"/>
          <p:nvPr/>
        </p:nvSpPr>
        <p:spPr>
          <a:xfrm>
            <a:off x="26670" y="14288"/>
            <a:ext cx="105000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Ameya Naik</a:t>
            </a:r>
            <a:endParaRPr dirty="0">
              <a:sym typeface="Calibri"/>
            </a:endParaRPr>
          </a:p>
        </p:txBody>
      </p:sp>
      <p:sp>
        <p:nvSpPr>
          <p:cNvPr id="745" name="Google Shape;745;p45"/>
          <p:cNvSpPr/>
          <p:nvPr/>
        </p:nvSpPr>
        <p:spPr>
          <a:xfrm>
            <a:off x="2083927" y="59172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Discovery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46" name="Google Shape;746;p45"/>
          <p:cNvCxnSpPr>
            <a:stCxn id="742" idx="2"/>
            <a:endCxn id="743" idx="0"/>
          </p:cNvCxnSpPr>
          <p:nvPr/>
        </p:nvCxnSpPr>
        <p:spPr>
          <a:xfrm flipH="1">
            <a:off x="1518593" y="278196"/>
            <a:ext cx="433650" cy="3135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45"/>
          <p:cNvSpPr/>
          <p:nvPr/>
        </p:nvSpPr>
        <p:spPr>
          <a:xfrm>
            <a:off x="868394" y="1427010"/>
            <a:ext cx="4347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Humor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48" name="Google Shape;748;p45"/>
          <p:cNvSpPr/>
          <p:nvPr/>
        </p:nvSpPr>
        <p:spPr>
          <a:xfrm>
            <a:off x="1968141" y="1436700"/>
            <a:ext cx="724891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Strong work ethics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51" name="Google Shape;751;p45"/>
          <p:cNvSpPr/>
          <p:nvPr/>
        </p:nvSpPr>
        <p:spPr>
          <a:xfrm>
            <a:off x="319454" y="1427010"/>
            <a:ext cx="54894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Collaboration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52" name="Google Shape;752;p45"/>
          <p:cNvCxnSpPr>
            <a:cxnSpLocks/>
            <a:stCxn id="751" idx="0"/>
            <a:endCxn id="753" idx="2"/>
          </p:cNvCxnSpPr>
          <p:nvPr/>
        </p:nvCxnSpPr>
        <p:spPr>
          <a:xfrm flipV="1">
            <a:off x="593924" y="1202310"/>
            <a:ext cx="227054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45"/>
          <p:cNvCxnSpPr>
            <a:stCxn id="747" idx="0"/>
            <a:endCxn id="753" idx="2"/>
          </p:cNvCxnSpPr>
          <p:nvPr/>
        </p:nvCxnSpPr>
        <p:spPr>
          <a:xfrm rot="10800000">
            <a:off x="820934" y="1202310"/>
            <a:ext cx="264810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45"/>
          <p:cNvCxnSpPr>
            <a:cxnSpLocks/>
            <a:stCxn id="748" idx="0"/>
            <a:endCxn id="756" idx="2"/>
          </p:cNvCxnSpPr>
          <p:nvPr/>
        </p:nvCxnSpPr>
        <p:spPr>
          <a:xfrm flipH="1" flipV="1">
            <a:off x="2259701" y="1202310"/>
            <a:ext cx="70885" cy="2343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5"/>
          <p:cNvCxnSpPr>
            <a:cxnSpLocks/>
            <a:endCxn id="756" idx="2"/>
          </p:cNvCxnSpPr>
          <p:nvPr/>
        </p:nvCxnSpPr>
        <p:spPr>
          <a:xfrm flipV="1">
            <a:off x="2183624" y="1202310"/>
            <a:ext cx="76077" cy="2247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5"/>
          <p:cNvSpPr/>
          <p:nvPr/>
        </p:nvSpPr>
        <p:spPr>
          <a:xfrm>
            <a:off x="516425" y="105142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-US" sz="630" dirty="0">
                <a:solidFill>
                  <a:schemeClr val="lt1"/>
                </a:solidFill>
              </a:rPr>
              <a:t>R</a:t>
            </a:r>
            <a:r>
              <a:rPr lang="en" sz="630" dirty="0">
                <a:solidFill>
                  <a:schemeClr val="lt1"/>
                </a:solidFill>
              </a:rPr>
              <a:t>elationships 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756" name="Google Shape;756;p45"/>
          <p:cNvSpPr/>
          <p:nvPr/>
        </p:nvSpPr>
        <p:spPr>
          <a:xfrm>
            <a:off x="1879072" y="1051425"/>
            <a:ext cx="761258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Accomplishments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759" name="Google Shape;759;p45"/>
          <p:cNvCxnSpPr>
            <a:cxnSpLocks/>
            <a:stCxn id="756" idx="0"/>
            <a:endCxn id="743" idx="2"/>
          </p:cNvCxnSpPr>
          <p:nvPr/>
        </p:nvCxnSpPr>
        <p:spPr>
          <a:xfrm flipH="1" flipV="1">
            <a:off x="1518607" y="742611"/>
            <a:ext cx="741094" cy="30881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5"/>
          <p:cNvCxnSpPr>
            <a:stCxn id="753" idx="0"/>
            <a:endCxn id="743" idx="2"/>
          </p:cNvCxnSpPr>
          <p:nvPr/>
        </p:nvCxnSpPr>
        <p:spPr>
          <a:xfrm rot="10800000" flipH="1">
            <a:off x="820978" y="742620"/>
            <a:ext cx="697620" cy="308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45"/>
          <p:cNvCxnSpPr>
            <a:stCxn id="745" idx="0"/>
            <a:endCxn id="742" idx="2"/>
          </p:cNvCxnSpPr>
          <p:nvPr/>
        </p:nvCxnSpPr>
        <p:spPr>
          <a:xfrm rot="10800000">
            <a:off x="1952204" y="278196"/>
            <a:ext cx="436275" cy="3135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7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8"/>
          <p:cNvSpPr/>
          <p:nvPr/>
        </p:nvSpPr>
        <p:spPr>
          <a:xfrm>
            <a:off x="1492623" y="339269"/>
            <a:ext cx="37422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Peace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08" name="Google Shape;808;p48"/>
          <p:cNvSpPr/>
          <p:nvPr/>
        </p:nvSpPr>
        <p:spPr>
          <a:xfrm>
            <a:off x="580203" y="697004"/>
            <a:ext cx="6650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Accountability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09" name="Google Shape;809;p48"/>
          <p:cNvSpPr txBox="1"/>
          <p:nvPr/>
        </p:nvSpPr>
        <p:spPr>
          <a:xfrm>
            <a:off x="26670" y="14288"/>
            <a:ext cx="98944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Grant Palmer</a:t>
            </a:r>
            <a:endParaRPr dirty="0">
              <a:sym typeface="Calibri"/>
            </a:endParaRPr>
          </a:p>
        </p:txBody>
      </p:sp>
      <p:sp>
        <p:nvSpPr>
          <p:cNvPr id="810" name="Google Shape;810;p48"/>
          <p:cNvSpPr/>
          <p:nvPr/>
        </p:nvSpPr>
        <p:spPr>
          <a:xfrm>
            <a:off x="1375185" y="69700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11" name="Google Shape;811;p48"/>
          <p:cNvCxnSpPr>
            <a:cxnSpLocks/>
            <a:stCxn id="807" idx="2"/>
            <a:endCxn id="808" idx="0"/>
          </p:cNvCxnSpPr>
          <p:nvPr/>
        </p:nvCxnSpPr>
        <p:spPr>
          <a:xfrm flipH="1">
            <a:off x="912739" y="490154"/>
            <a:ext cx="766994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48"/>
          <p:cNvSpPr/>
          <p:nvPr/>
        </p:nvSpPr>
        <p:spPr>
          <a:xfrm>
            <a:off x="1977307" y="1076692"/>
            <a:ext cx="3920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Trust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342344" y="1076692"/>
            <a:ext cx="3920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Expertise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14" name="Google Shape;814;p48"/>
          <p:cNvSpPr/>
          <p:nvPr/>
        </p:nvSpPr>
        <p:spPr>
          <a:xfrm>
            <a:off x="840970" y="1076692"/>
            <a:ext cx="35028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Ethical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15" name="Google Shape;815;p48"/>
          <p:cNvCxnSpPr>
            <a:cxnSpLocks/>
            <a:stCxn id="814" idx="0"/>
            <a:endCxn id="808" idx="2"/>
          </p:cNvCxnSpPr>
          <p:nvPr/>
        </p:nvCxnSpPr>
        <p:spPr>
          <a:xfrm flipH="1" flipV="1">
            <a:off x="912739" y="847889"/>
            <a:ext cx="103371" cy="22880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48"/>
          <p:cNvCxnSpPr>
            <a:cxnSpLocks/>
            <a:stCxn id="813" idx="0"/>
            <a:endCxn id="808" idx="2"/>
          </p:cNvCxnSpPr>
          <p:nvPr/>
        </p:nvCxnSpPr>
        <p:spPr>
          <a:xfrm flipV="1">
            <a:off x="538379" y="847889"/>
            <a:ext cx="374359" cy="22880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48"/>
          <p:cNvCxnSpPr>
            <a:stCxn id="810" idx="0"/>
            <a:endCxn id="807" idx="2"/>
          </p:cNvCxnSpPr>
          <p:nvPr/>
        </p:nvCxnSpPr>
        <p:spPr>
          <a:xfrm rot="10800000">
            <a:off x="1679737" y="490154"/>
            <a:ext cx="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8"/>
          <p:cNvSpPr/>
          <p:nvPr/>
        </p:nvSpPr>
        <p:spPr>
          <a:xfrm>
            <a:off x="1401226" y="1076692"/>
            <a:ext cx="465621" cy="3185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Free Expression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19" name="Google Shape;819;p48"/>
          <p:cNvCxnSpPr>
            <a:cxnSpLocks/>
            <a:stCxn id="810" idx="2"/>
            <a:endCxn id="818" idx="0"/>
          </p:cNvCxnSpPr>
          <p:nvPr/>
        </p:nvCxnSpPr>
        <p:spPr>
          <a:xfrm flipH="1">
            <a:off x="1634036" y="847889"/>
            <a:ext cx="45701" cy="22880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48"/>
          <p:cNvSpPr/>
          <p:nvPr/>
        </p:nvSpPr>
        <p:spPr>
          <a:xfrm>
            <a:off x="2114201" y="69700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Generosity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21" name="Google Shape;821;p48"/>
          <p:cNvCxnSpPr>
            <a:stCxn id="820" idx="0"/>
            <a:endCxn id="807" idx="2"/>
          </p:cNvCxnSpPr>
          <p:nvPr/>
        </p:nvCxnSpPr>
        <p:spPr>
          <a:xfrm rot="10800000">
            <a:off x="1679763" y="490154"/>
            <a:ext cx="73899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48"/>
          <p:cNvCxnSpPr>
            <a:stCxn id="810" idx="2"/>
            <a:endCxn id="812" idx="0"/>
          </p:cNvCxnSpPr>
          <p:nvPr/>
        </p:nvCxnSpPr>
        <p:spPr>
          <a:xfrm>
            <a:off x="1679737" y="847889"/>
            <a:ext cx="49360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9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9"/>
          <p:cNvSpPr/>
          <p:nvPr/>
        </p:nvSpPr>
        <p:spPr>
          <a:xfrm>
            <a:off x="1277254" y="311735"/>
            <a:ext cx="577224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Equanimity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28" name="Google Shape;828;p49"/>
          <p:cNvSpPr/>
          <p:nvPr/>
        </p:nvSpPr>
        <p:spPr>
          <a:xfrm>
            <a:off x="580501" y="765814"/>
            <a:ext cx="45832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Health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29" name="Google Shape;829;p49"/>
          <p:cNvSpPr txBox="1"/>
          <p:nvPr/>
        </p:nvSpPr>
        <p:spPr>
          <a:xfrm>
            <a:off x="26670" y="14288"/>
            <a:ext cx="665070" cy="16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Rohin Patel</a:t>
            </a:r>
            <a:endParaRPr dirty="0">
              <a:sym typeface="Calibri"/>
            </a:endParaRPr>
          </a:p>
        </p:txBody>
      </p:sp>
      <p:sp>
        <p:nvSpPr>
          <p:cNvPr id="830" name="Google Shape;830;p49"/>
          <p:cNvSpPr/>
          <p:nvPr/>
        </p:nvSpPr>
        <p:spPr>
          <a:xfrm>
            <a:off x="1168737" y="76581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Impact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31" name="Google Shape;831;p49"/>
          <p:cNvCxnSpPr>
            <a:cxnSpLocks/>
            <a:stCxn id="827" idx="2"/>
            <a:endCxn id="828" idx="0"/>
          </p:cNvCxnSpPr>
          <p:nvPr/>
        </p:nvCxnSpPr>
        <p:spPr>
          <a:xfrm flipH="1">
            <a:off x="809663" y="462620"/>
            <a:ext cx="756203" cy="30319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2" name="Google Shape;832;p49"/>
          <p:cNvSpPr/>
          <p:nvPr/>
        </p:nvSpPr>
        <p:spPr>
          <a:xfrm>
            <a:off x="776667" y="1145503"/>
            <a:ext cx="3920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</a:rPr>
              <a:t>Learning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33" name="Google Shape;833;p49"/>
          <p:cNvSpPr/>
          <p:nvPr/>
        </p:nvSpPr>
        <p:spPr>
          <a:xfrm>
            <a:off x="2516859" y="1145503"/>
            <a:ext cx="39207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Affection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34" name="Google Shape;834;p49"/>
          <p:cNvSpPr/>
          <p:nvPr/>
        </p:nvSpPr>
        <p:spPr>
          <a:xfrm>
            <a:off x="1983144" y="1145505"/>
            <a:ext cx="45832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Goodness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35" name="Google Shape;835;p49"/>
          <p:cNvCxnSpPr>
            <a:stCxn id="834" idx="0"/>
            <a:endCxn id="836" idx="2"/>
          </p:cNvCxnSpPr>
          <p:nvPr/>
        </p:nvCxnSpPr>
        <p:spPr>
          <a:xfrm rot="10800000">
            <a:off x="2212307" y="916710"/>
            <a:ext cx="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49"/>
          <p:cNvCxnSpPr>
            <a:stCxn id="833" idx="0"/>
            <a:endCxn id="836" idx="2"/>
          </p:cNvCxnSpPr>
          <p:nvPr/>
        </p:nvCxnSpPr>
        <p:spPr>
          <a:xfrm rot="10800000">
            <a:off x="2212254" y="916708"/>
            <a:ext cx="50064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49"/>
          <p:cNvCxnSpPr>
            <a:cxnSpLocks/>
            <a:stCxn id="830" idx="0"/>
            <a:endCxn id="827" idx="2"/>
          </p:cNvCxnSpPr>
          <p:nvPr/>
        </p:nvCxnSpPr>
        <p:spPr>
          <a:xfrm flipV="1">
            <a:off x="1473289" y="462620"/>
            <a:ext cx="92577" cy="30319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9"/>
          <p:cNvSpPr/>
          <p:nvPr/>
        </p:nvSpPr>
        <p:spPr>
          <a:xfrm>
            <a:off x="1286179" y="1145503"/>
            <a:ext cx="491611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Influence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40" name="Google Shape;840;p49"/>
          <p:cNvCxnSpPr>
            <a:cxnSpLocks/>
            <a:stCxn id="830" idx="2"/>
            <a:endCxn id="839" idx="0"/>
          </p:cNvCxnSpPr>
          <p:nvPr/>
        </p:nvCxnSpPr>
        <p:spPr>
          <a:xfrm>
            <a:off x="1473289" y="916699"/>
            <a:ext cx="58696" cy="22880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6" name="Google Shape;836;p49"/>
          <p:cNvSpPr/>
          <p:nvPr/>
        </p:nvSpPr>
        <p:spPr>
          <a:xfrm>
            <a:off x="1907753" y="76581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41" name="Google Shape;841;p49"/>
          <p:cNvCxnSpPr>
            <a:cxnSpLocks/>
            <a:stCxn id="836" idx="0"/>
            <a:endCxn id="827" idx="2"/>
          </p:cNvCxnSpPr>
          <p:nvPr/>
        </p:nvCxnSpPr>
        <p:spPr>
          <a:xfrm flipH="1" flipV="1">
            <a:off x="1565866" y="462620"/>
            <a:ext cx="646439" cy="30319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49"/>
          <p:cNvCxnSpPr>
            <a:stCxn id="830" idx="2"/>
            <a:endCxn id="832" idx="0"/>
          </p:cNvCxnSpPr>
          <p:nvPr/>
        </p:nvCxnSpPr>
        <p:spPr>
          <a:xfrm flipH="1">
            <a:off x="972649" y="916699"/>
            <a:ext cx="50064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56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0"/>
          <p:cNvSpPr/>
          <p:nvPr/>
        </p:nvSpPr>
        <p:spPr>
          <a:xfrm>
            <a:off x="1398167" y="3915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Excellence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48" name="Google Shape;848;p50"/>
          <p:cNvSpPr/>
          <p:nvPr/>
        </p:nvSpPr>
        <p:spPr>
          <a:xfrm>
            <a:off x="909817" y="74929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Edge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49" name="Google Shape;849;p50"/>
          <p:cNvSpPr txBox="1"/>
          <p:nvPr/>
        </p:nvSpPr>
        <p:spPr>
          <a:xfrm>
            <a:off x="26669" y="14288"/>
            <a:ext cx="9290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 Siddhant Pyasi</a:t>
            </a:r>
            <a:endParaRPr dirty="0">
              <a:sym typeface="Calibri"/>
            </a:endParaRPr>
          </a:p>
        </p:txBody>
      </p:sp>
      <p:sp>
        <p:nvSpPr>
          <p:cNvPr id="850" name="Google Shape;850;p50"/>
          <p:cNvSpPr/>
          <p:nvPr/>
        </p:nvSpPr>
        <p:spPr>
          <a:xfrm>
            <a:off x="1857127" y="76027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Loyalty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51" name="Google Shape;851;p50"/>
          <p:cNvCxnSpPr>
            <a:stCxn id="847" idx="2"/>
            <a:endCxn id="848" idx="0"/>
          </p:cNvCxnSpPr>
          <p:nvPr/>
        </p:nvCxnSpPr>
        <p:spPr>
          <a:xfrm flipH="1">
            <a:off x="1214365" y="542446"/>
            <a:ext cx="47859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2" name="Google Shape;852;p50"/>
          <p:cNvSpPr/>
          <p:nvPr/>
        </p:nvSpPr>
        <p:spPr>
          <a:xfrm>
            <a:off x="691737" y="1128985"/>
            <a:ext cx="4740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Effort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853" name="Google Shape;853;p50"/>
          <p:cNvSpPr/>
          <p:nvPr/>
        </p:nvSpPr>
        <p:spPr>
          <a:xfrm>
            <a:off x="1774917" y="1128985"/>
            <a:ext cx="3480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Rigor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54" name="Google Shape;854;p50"/>
          <p:cNvCxnSpPr>
            <a:stCxn id="853" idx="0"/>
            <a:endCxn id="848" idx="3"/>
          </p:cNvCxnSpPr>
          <p:nvPr/>
        </p:nvCxnSpPr>
        <p:spPr>
          <a:xfrm rot="10800000">
            <a:off x="1518874" y="824695"/>
            <a:ext cx="430080" cy="3042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0"/>
          <p:cNvCxnSpPr>
            <a:stCxn id="852" idx="0"/>
            <a:endCxn id="848" idx="2"/>
          </p:cNvCxnSpPr>
          <p:nvPr/>
        </p:nvCxnSpPr>
        <p:spPr>
          <a:xfrm rot="10800000" flipH="1">
            <a:off x="928774" y="900190"/>
            <a:ext cx="28560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50"/>
          <p:cNvCxnSpPr>
            <a:stCxn id="850" idx="0"/>
            <a:endCxn id="847" idx="2"/>
          </p:cNvCxnSpPr>
          <p:nvPr/>
        </p:nvCxnSpPr>
        <p:spPr>
          <a:xfrm rot="10800000">
            <a:off x="1692959" y="542398"/>
            <a:ext cx="46872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Google Shape;857;p50"/>
          <p:cNvSpPr/>
          <p:nvPr/>
        </p:nvSpPr>
        <p:spPr>
          <a:xfrm>
            <a:off x="2190507" y="1128985"/>
            <a:ext cx="45433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58" name="Google Shape;858;p50"/>
          <p:cNvCxnSpPr>
            <a:stCxn id="850" idx="2"/>
            <a:endCxn id="857" idx="0"/>
          </p:cNvCxnSpPr>
          <p:nvPr/>
        </p:nvCxnSpPr>
        <p:spPr>
          <a:xfrm>
            <a:off x="2161679" y="911158"/>
            <a:ext cx="25599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50"/>
          <p:cNvSpPr/>
          <p:nvPr/>
        </p:nvSpPr>
        <p:spPr>
          <a:xfrm>
            <a:off x="1233327" y="1128985"/>
            <a:ext cx="4740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Innovation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860" name="Google Shape;860;p50"/>
          <p:cNvCxnSpPr>
            <a:stCxn id="848" idx="2"/>
            <a:endCxn id="859" idx="0"/>
          </p:cNvCxnSpPr>
          <p:nvPr/>
        </p:nvCxnSpPr>
        <p:spPr>
          <a:xfrm>
            <a:off x="1214369" y="900181"/>
            <a:ext cx="25599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4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3"/>
          <p:cNvSpPr/>
          <p:nvPr/>
        </p:nvSpPr>
        <p:spPr>
          <a:xfrm>
            <a:off x="1340319" y="40417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Bliss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06" name="Google Shape;906;p53"/>
          <p:cNvSpPr/>
          <p:nvPr/>
        </p:nvSpPr>
        <p:spPr>
          <a:xfrm>
            <a:off x="636885" y="76191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Love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07" name="Google Shape;907;p53"/>
          <p:cNvSpPr txBox="1"/>
          <p:nvPr/>
        </p:nvSpPr>
        <p:spPr>
          <a:xfrm>
            <a:off x="26670" y="14288"/>
            <a:ext cx="14909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Anansha Roy Choudhry</a:t>
            </a:r>
            <a:endParaRPr dirty="0">
              <a:sym typeface="Calibri"/>
            </a:endParaRPr>
          </a:p>
        </p:txBody>
      </p:sp>
      <p:sp>
        <p:nvSpPr>
          <p:cNvPr id="908" name="Google Shape;908;p53"/>
          <p:cNvSpPr/>
          <p:nvPr/>
        </p:nvSpPr>
        <p:spPr>
          <a:xfrm>
            <a:off x="1330550" y="77289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Mindfulness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09" name="Google Shape;909;p53"/>
          <p:cNvCxnSpPr>
            <a:stCxn id="905" idx="2"/>
            <a:endCxn id="906" idx="0"/>
          </p:cNvCxnSpPr>
          <p:nvPr/>
        </p:nvCxnSpPr>
        <p:spPr>
          <a:xfrm flipH="1">
            <a:off x="941476" y="555064"/>
            <a:ext cx="693630" cy="2068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53"/>
          <p:cNvSpPr/>
          <p:nvPr/>
        </p:nvSpPr>
        <p:spPr>
          <a:xfrm>
            <a:off x="332329" y="114160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Creativity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11" name="Google Shape;911;p53"/>
          <p:cNvCxnSpPr>
            <a:stCxn id="910" idx="0"/>
            <a:endCxn id="906" idx="2"/>
          </p:cNvCxnSpPr>
          <p:nvPr/>
        </p:nvCxnSpPr>
        <p:spPr>
          <a:xfrm rot="10800000" flipH="1">
            <a:off x="636882" y="912807"/>
            <a:ext cx="30460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53"/>
          <p:cNvCxnSpPr>
            <a:stCxn id="908" idx="0"/>
            <a:endCxn id="905" idx="2"/>
          </p:cNvCxnSpPr>
          <p:nvPr/>
        </p:nvCxnSpPr>
        <p:spPr>
          <a:xfrm rot="10800000">
            <a:off x="1635102" y="555016"/>
            <a:ext cx="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53"/>
          <p:cNvSpPr/>
          <p:nvPr/>
        </p:nvSpPr>
        <p:spPr>
          <a:xfrm>
            <a:off x="1663509" y="114161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Stimulation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14" name="Google Shape;914;p53"/>
          <p:cNvCxnSpPr>
            <a:stCxn id="915" idx="2"/>
            <a:endCxn id="913" idx="0"/>
          </p:cNvCxnSpPr>
          <p:nvPr/>
        </p:nvCxnSpPr>
        <p:spPr>
          <a:xfrm flipH="1">
            <a:off x="1968092" y="923776"/>
            <a:ext cx="360675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6" name="Google Shape;916;p53"/>
          <p:cNvSpPr/>
          <p:nvPr/>
        </p:nvSpPr>
        <p:spPr>
          <a:xfrm>
            <a:off x="997916" y="114161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Freedom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17" name="Google Shape;917;p53"/>
          <p:cNvCxnSpPr>
            <a:stCxn id="906" idx="2"/>
            <a:endCxn id="916" idx="0"/>
          </p:cNvCxnSpPr>
          <p:nvPr/>
        </p:nvCxnSpPr>
        <p:spPr>
          <a:xfrm>
            <a:off x="941437" y="912799"/>
            <a:ext cx="36099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3"/>
          <p:cNvSpPr/>
          <p:nvPr/>
        </p:nvSpPr>
        <p:spPr>
          <a:xfrm>
            <a:off x="2024215" y="77289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Passion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18" name="Google Shape;918;p53"/>
          <p:cNvSpPr/>
          <p:nvPr/>
        </p:nvSpPr>
        <p:spPr>
          <a:xfrm>
            <a:off x="2328731" y="1141601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Integrity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19" name="Google Shape;919;p53"/>
          <p:cNvCxnSpPr>
            <a:stCxn id="905" idx="2"/>
            <a:endCxn id="915" idx="0"/>
          </p:cNvCxnSpPr>
          <p:nvPr/>
        </p:nvCxnSpPr>
        <p:spPr>
          <a:xfrm>
            <a:off x="1635106" y="555064"/>
            <a:ext cx="69363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0" name="Google Shape;920;p53"/>
          <p:cNvCxnSpPr>
            <a:stCxn id="915" idx="2"/>
            <a:endCxn id="918" idx="0"/>
          </p:cNvCxnSpPr>
          <p:nvPr/>
        </p:nvCxnSpPr>
        <p:spPr>
          <a:xfrm>
            <a:off x="2328767" y="923776"/>
            <a:ext cx="30450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7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7"/>
          <p:cNvSpPr/>
          <p:nvPr/>
        </p:nvSpPr>
        <p:spPr>
          <a:xfrm>
            <a:off x="1340319" y="31931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Happiness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93" name="Google Shape;993;p57"/>
          <p:cNvSpPr/>
          <p:nvPr/>
        </p:nvSpPr>
        <p:spPr>
          <a:xfrm>
            <a:off x="636885" y="827976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Excellence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994" name="Google Shape;994;p57"/>
          <p:cNvSpPr txBox="1"/>
          <p:nvPr/>
        </p:nvSpPr>
        <p:spPr>
          <a:xfrm>
            <a:off x="26669" y="14288"/>
            <a:ext cx="1313649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Joan Baptista Tapia Boil</a:t>
            </a:r>
            <a:endParaRPr dirty="0">
              <a:sym typeface="Calibri"/>
            </a:endParaRPr>
          </a:p>
        </p:txBody>
      </p:sp>
      <p:sp>
        <p:nvSpPr>
          <p:cNvPr id="995" name="Google Shape;995;p57"/>
          <p:cNvSpPr/>
          <p:nvPr/>
        </p:nvSpPr>
        <p:spPr>
          <a:xfrm>
            <a:off x="1330550" y="83895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96" name="Google Shape;996;p57"/>
          <p:cNvCxnSpPr>
            <a:stCxn id="992" idx="2"/>
            <a:endCxn id="993" idx="0"/>
          </p:cNvCxnSpPr>
          <p:nvPr/>
        </p:nvCxnSpPr>
        <p:spPr>
          <a:xfrm flipH="1">
            <a:off x="941476" y="470198"/>
            <a:ext cx="693630" cy="3577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7"/>
          <p:cNvSpPr/>
          <p:nvPr/>
        </p:nvSpPr>
        <p:spPr>
          <a:xfrm>
            <a:off x="332329" y="120766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Challenge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998" name="Google Shape;998;p57"/>
          <p:cNvCxnSpPr>
            <a:stCxn id="997" idx="0"/>
            <a:endCxn id="993" idx="2"/>
          </p:cNvCxnSpPr>
          <p:nvPr/>
        </p:nvCxnSpPr>
        <p:spPr>
          <a:xfrm rot="10800000" flipH="1">
            <a:off x="636882" y="978870"/>
            <a:ext cx="304605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57"/>
          <p:cNvCxnSpPr>
            <a:stCxn id="995" idx="0"/>
            <a:endCxn id="992" idx="2"/>
          </p:cNvCxnSpPr>
          <p:nvPr/>
        </p:nvCxnSpPr>
        <p:spPr>
          <a:xfrm rot="10800000">
            <a:off x="1635102" y="470193"/>
            <a:ext cx="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" name="Google Shape;1000;p57"/>
          <p:cNvSpPr/>
          <p:nvPr/>
        </p:nvSpPr>
        <p:spPr>
          <a:xfrm>
            <a:off x="1663509" y="1207673"/>
            <a:ext cx="609105" cy="22879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Security Well being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01" name="Google Shape;1001;p57"/>
          <p:cNvCxnSpPr>
            <a:cxnSpLocks/>
            <a:stCxn id="995" idx="2"/>
            <a:endCxn id="1000" idx="0"/>
          </p:cNvCxnSpPr>
          <p:nvPr/>
        </p:nvCxnSpPr>
        <p:spPr>
          <a:xfrm>
            <a:off x="1635102" y="989838"/>
            <a:ext cx="332959" cy="2178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57"/>
          <p:cNvSpPr/>
          <p:nvPr/>
        </p:nvSpPr>
        <p:spPr>
          <a:xfrm>
            <a:off x="997916" y="120767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Curiosity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03" name="Google Shape;1003;p57"/>
          <p:cNvCxnSpPr>
            <a:stCxn id="993" idx="2"/>
            <a:endCxn id="1002" idx="0"/>
          </p:cNvCxnSpPr>
          <p:nvPr/>
        </p:nvCxnSpPr>
        <p:spPr>
          <a:xfrm>
            <a:off x="941437" y="978861"/>
            <a:ext cx="360990" cy="228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4" name="Google Shape;1004;p57"/>
          <p:cNvSpPr/>
          <p:nvPr/>
        </p:nvSpPr>
        <p:spPr>
          <a:xfrm>
            <a:off x="2024215" y="83895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Recognition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05" name="Google Shape;1005;p57"/>
          <p:cNvSpPr/>
          <p:nvPr/>
        </p:nvSpPr>
        <p:spPr>
          <a:xfrm>
            <a:off x="2328731" y="1207664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Ethics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06" name="Google Shape;1006;p57"/>
          <p:cNvCxnSpPr>
            <a:stCxn id="992" idx="2"/>
            <a:endCxn id="1004" idx="0"/>
          </p:cNvCxnSpPr>
          <p:nvPr/>
        </p:nvCxnSpPr>
        <p:spPr>
          <a:xfrm>
            <a:off x="1635106" y="470198"/>
            <a:ext cx="69363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57"/>
          <p:cNvCxnSpPr>
            <a:stCxn id="1004" idx="2"/>
            <a:endCxn id="1005" idx="0"/>
          </p:cNvCxnSpPr>
          <p:nvPr/>
        </p:nvCxnSpPr>
        <p:spPr>
          <a:xfrm>
            <a:off x="2328767" y="989838"/>
            <a:ext cx="304500" cy="217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5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iangle with words on it&#10;&#10;Description automatically generated">
            <a:extLst>
              <a:ext uri="{FF2B5EF4-FFF2-40B4-BE49-F238E27FC236}">
                <a16:creationId xmlns:a16="http://schemas.microsoft.com/office/drawing/2014/main" id="{5124F142-B077-9AA0-E3BF-C6924C7E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" y="14287"/>
            <a:ext cx="1981672" cy="1641820"/>
          </a:xfrm>
          <a:prstGeom prst="rect">
            <a:avLst/>
          </a:prstGeom>
        </p:spPr>
      </p:pic>
      <p:sp>
        <p:nvSpPr>
          <p:cNvPr id="1036" name="Google Shape;1036;p59"/>
          <p:cNvSpPr txBox="1"/>
          <p:nvPr/>
        </p:nvSpPr>
        <p:spPr>
          <a:xfrm>
            <a:off x="26670" y="14288"/>
            <a:ext cx="81291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Mitchell Urena</a:t>
            </a:r>
            <a:endParaRPr dirty="0"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112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0"/>
          <p:cNvSpPr/>
          <p:nvPr/>
        </p:nvSpPr>
        <p:spPr>
          <a:xfrm>
            <a:off x="1340319" y="31931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Inner Peace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49" name="Google Shape;1049;p60"/>
          <p:cNvSpPr/>
          <p:nvPr/>
        </p:nvSpPr>
        <p:spPr>
          <a:xfrm>
            <a:off x="636885" y="838958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Fulfillment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50" name="Google Shape;1050;p60"/>
          <p:cNvSpPr txBox="1"/>
          <p:nvPr/>
        </p:nvSpPr>
        <p:spPr>
          <a:xfrm>
            <a:off x="26670" y="14288"/>
            <a:ext cx="114173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Luis Zabala Hines </a:t>
            </a:r>
            <a:endParaRPr dirty="0">
              <a:sym typeface="Calibri"/>
            </a:endParaRPr>
          </a:p>
        </p:txBody>
      </p:sp>
      <p:sp>
        <p:nvSpPr>
          <p:cNvPr id="1051" name="Google Shape;1051;p60"/>
          <p:cNvSpPr/>
          <p:nvPr/>
        </p:nvSpPr>
        <p:spPr>
          <a:xfrm>
            <a:off x="1330550" y="83895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Positivity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52" name="Google Shape;1052;p60"/>
          <p:cNvCxnSpPr>
            <a:stCxn id="1048" idx="2"/>
            <a:endCxn id="1049" idx="0"/>
          </p:cNvCxnSpPr>
          <p:nvPr/>
        </p:nvCxnSpPr>
        <p:spPr>
          <a:xfrm flipH="1">
            <a:off x="941476" y="470198"/>
            <a:ext cx="69363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3" name="Google Shape;1053;p60"/>
          <p:cNvSpPr/>
          <p:nvPr/>
        </p:nvSpPr>
        <p:spPr>
          <a:xfrm>
            <a:off x="328671" y="1358549"/>
            <a:ext cx="609105" cy="21777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Critical Thinking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54" name="Google Shape;1054;p60"/>
          <p:cNvCxnSpPr>
            <a:stCxn id="1051" idx="0"/>
            <a:endCxn id="1048" idx="2"/>
          </p:cNvCxnSpPr>
          <p:nvPr/>
        </p:nvCxnSpPr>
        <p:spPr>
          <a:xfrm rot="10800000">
            <a:off x="1635102" y="470193"/>
            <a:ext cx="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5" name="Google Shape;1055;p60"/>
          <p:cNvSpPr/>
          <p:nvPr/>
        </p:nvSpPr>
        <p:spPr>
          <a:xfrm>
            <a:off x="2328771" y="120766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Affection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56" name="Google Shape;1056;p60"/>
          <p:cNvSpPr/>
          <p:nvPr/>
        </p:nvSpPr>
        <p:spPr>
          <a:xfrm>
            <a:off x="996615" y="1408745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Loyalty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57" name="Google Shape;1057;p60"/>
          <p:cNvSpPr/>
          <p:nvPr/>
        </p:nvSpPr>
        <p:spPr>
          <a:xfrm>
            <a:off x="2024215" y="838953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Family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58" name="Google Shape;1058;p60"/>
          <p:cNvSpPr/>
          <p:nvPr/>
        </p:nvSpPr>
        <p:spPr>
          <a:xfrm>
            <a:off x="1635102" y="1398632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Transparency</a:t>
            </a:r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1059" name="Google Shape;1059;p60"/>
          <p:cNvCxnSpPr>
            <a:stCxn id="1048" idx="2"/>
            <a:endCxn id="1057" idx="0"/>
          </p:cNvCxnSpPr>
          <p:nvPr/>
        </p:nvCxnSpPr>
        <p:spPr>
          <a:xfrm>
            <a:off x="1635106" y="470198"/>
            <a:ext cx="693630" cy="3687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60"/>
          <p:cNvCxnSpPr>
            <a:stCxn id="1049" idx="2"/>
            <a:endCxn id="1058" idx="0"/>
          </p:cNvCxnSpPr>
          <p:nvPr/>
        </p:nvCxnSpPr>
        <p:spPr>
          <a:xfrm rot="16200000" flipH="1">
            <a:off x="1236151" y="695129"/>
            <a:ext cx="408789" cy="9982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60"/>
          <p:cNvCxnSpPr>
            <a:cxnSpLocks/>
            <a:stCxn id="1049" idx="2"/>
            <a:endCxn id="1053" idx="0"/>
          </p:cNvCxnSpPr>
          <p:nvPr/>
        </p:nvCxnSpPr>
        <p:spPr>
          <a:xfrm rot="5400000">
            <a:off x="602977" y="1020089"/>
            <a:ext cx="368706" cy="3082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60"/>
          <p:cNvCxnSpPr>
            <a:cxnSpLocks/>
            <a:stCxn id="1051" idx="2"/>
            <a:endCxn id="1055" idx="0"/>
          </p:cNvCxnSpPr>
          <p:nvPr/>
        </p:nvCxnSpPr>
        <p:spPr>
          <a:xfrm rot="16200000" flipH="1">
            <a:off x="2025299" y="599641"/>
            <a:ext cx="217827" cy="9982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60"/>
          <p:cNvCxnSpPr>
            <a:stCxn id="1049" idx="2"/>
            <a:endCxn id="1056" idx="0"/>
          </p:cNvCxnSpPr>
          <p:nvPr/>
        </p:nvCxnSpPr>
        <p:spPr>
          <a:xfrm rot="16200000" flipH="1">
            <a:off x="911851" y="1019429"/>
            <a:ext cx="418902" cy="3597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7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121768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</a:rPr>
              <a:t>Feeling Active</a:t>
            </a:r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53336" y="129275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842883" y="129275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1244351" y="169980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 Effectiveness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521426" y="611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Strength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1244351" y="9565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Bryant Dang</a:t>
            </a:r>
            <a:endParaRPr dirty="0">
              <a:sym typeface="Calibri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1913940" y="6119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Fulfillment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1913936" y="132820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28"/>
          <p:cNvCxnSpPr>
            <a:stCxn id="378" idx="2"/>
            <a:endCxn id="382" idx="0"/>
          </p:cNvCxnSpPr>
          <p:nvPr/>
        </p:nvCxnSpPr>
        <p:spPr>
          <a:xfrm flipH="1">
            <a:off x="816213" y="364191"/>
            <a:ext cx="69625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28"/>
          <p:cNvCxnSpPr>
            <a:stCxn id="378" idx="2"/>
            <a:endCxn id="385" idx="0"/>
          </p:cNvCxnSpPr>
          <p:nvPr/>
        </p:nvCxnSpPr>
        <p:spPr>
          <a:xfrm>
            <a:off x="1512468" y="364191"/>
            <a:ext cx="69625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28"/>
          <p:cNvCxnSpPr>
            <a:stCxn id="382" idx="2"/>
            <a:endCxn id="379" idx="0"/>
          </p:cNvCxnSpPr>
          <p:nvPr/>
        </p:nvCxnSpPr>
        <p:spPr>
          <a:xfrm flipH="1">
            <a:off x="348123" y="762784"/>
            <a:ext cx="468090" cy="5299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8"/>
          <p:cNvCxnSpPr>
            <a:stCxn id="382" idx="2"/>
            <a:endCxn id="380" idx="0"/>
          </p:cNvCxnSpPr>
          <p:nvPr/>
        </p:nvCxnSpPr>
        <p:spPr>
          <a:xfrm>
            <a:off x="816213" y="762784"/>
            <a:ext cx="321510" cy="5299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8"/>
          <p:cNvCxnSpPr>
            <a:stCxn id="383" idx="2"/>
            <a:endCxn id="380" idx="0"/>
          </p:cNvCxnSpPr>
          <p:nvPr/>
        </p:nvCxnSpPr>
        <p:spPr>
          <a:xfrm flipH="1">
            <a:off x="1137618" y="1107443"/>
            <a:ext cx="401520" cy="1853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28"/>
          <p:cNvCxnSpPr>
            <a:stCxn id="383" idx="2"/>
            <a:endCxn id="381" idx="0"/>
          </p:cNvCxnSpPr>
          <p:nvPr/>
        </p:nvCxnSpPr>
        <p:spPr>
          <a:xfrm>
            <a:off x="1539138" y="1107443"/>
            <a:ext cx="0" cy="5924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8"/>
          <p:cNvCxnSpPr>
            <a:stCxn id="383" idx="2"/>
            <a:endCxn id="386" idx="0"/>
          </p:cNvCxnSpPr>
          <p:nvPr/>
        </p:nvCxnSpPr>
        <p:spPr>
          <a:xfrm>
            <a:off x="1539138" y="1107443"/>
            <a:ext cx="669585" cy="2208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28"/>
          <p:cNvCxnSpPr>
            <a:stCxn id="385" idx="2"/>
            <a:endCxn id="386" idx="0"/>
          </p:cNvCxnSpPr>
          <p:nvPr/>
        </p:nvCxnSpPr>
        <p:spPr>
          <a:xfrm>
            <a:off x="2208728" y="762789"/>
            <a:ext cx="0" cy="5654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28"/>
          <p:cNvCxnSpPr>
            <a:stCxn id="378" idx="2"/>
            <a:endCxn id="383" idx="0"/>
          </p:cNvCxnSpPr>
          <p:nvPr/>
        </p:nvCxnSpPr>
        <p:spPr>
          <a:xfrm>
            <a:off x="1512468" y="364191"/>
            <a:ext cx="26670" cy="5924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1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137770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Peace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145211" y="106779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Teamwork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1203637" y="106602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734786" y="127916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681446" y="611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2073956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Pranav Chunduri</a:t>
            </a:r>
            <a:endParaRPr dirty="0">
              <a:sym typeface="Calibri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2073960" y="61190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734786" y="149946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Playfulness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26"/>
          <p:cNvCxnSpPr>
            <a:stCxn id="343" idx="2"/>
            <a:endCxn id="347" idx="0"/>
          </p:cNvCxnSpPr>
          <p:nvPr/>
        </p:nvCxnSpPr>
        <p:spPr>
          <a:xfrm flipH="1">
            <a:off x="976233" y="364191"/>
            <a:ext cx="69625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6"/>
          <p:cNvCxnSpPr>
            <a:stCxn id="343" idx="2"/>
            <a:endCxn id="350" idx="0"/>
          </p:cNvCxnSpPr>
          <p:nvPr/>
        </p:nvCxnSpPr>
        <p:spPr>
          <a:xfrm>
            <a:off x="1672488" y="364191"/>
            <a:ext cx="69625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6"/>
          <p:cNvCxnSpPr>
            <a:stCxn id="347" idx="2"/>
            <a:endCxn id="344" idx="0"/>
          </p:cNvCxnSpPr>
          <p:nvPr/>
        </p:nvCxnSpPr>
        <p:spPr>
          <a:xfrm flipH="1">
            <a:off x="439998" y="762785"/>
            <a:ext cx="536235" cy="30501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6"/>
          <p:cNvCxnSpPr>
            <a:stCxn id="347" idx="2"/>
            <a:endCxn id="345" idx="0"/>
          </p:cNvCxnSpPr>
          <p:nvPr/>
        </p:nvCxnSpPr>
        <p:spPr>
          <a:xfrm>
            <a:off x="976234" y="762785"/>
            <a:ext cx="522191" cy="30324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6"/>
          <p:cNvCxnSpPr>
            <a:stCxn id="347" idx="2"/>
            <a:endCxn id="346" idx="0"/>
          </p:cNvCxnSpPr>
          <p:nvPr/>
        </p:nvCxnSpPr>
        <p:spPr>
          <a:xfrm>
            <a:off x="976233" y="762785"/>
            <a:ext cx="53340" cy="51637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6"/>
          <p:cNvCxnSpPr>
            <a:stCxn id="346" idx="2"/>
            <a:endCxn id="351" idx="0"/>
          </p:cNvCxnSpPr>
          <p:nvPr/>
        </p:nvCxnSpPr>
        <p:spPr>
          <a:xfrm>
            <a:off x="1029573" y="1430047"/>
            <a:ext cx="0" cy="69422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6"/>
          <p:cNvCxnSpPr>
            <a:stCxn id="350" idx="2"/>
            <a:endCxn id="348" idx="0"/>
          </p:cNvCxnSpPr>
          <p:nvPr/>
        </p:nvCxnSpPr>
        <p:spPr>
          <a:xfrm>
            <a:off x="2368748" y="762789"/>
            <a:ext cx="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15124338-9B70-1956-5272-DFEE56FC9534}"/>
              </a:ext>
            </a:extLst>
          </p:cNvPr>
          <p:cNvSpPr txBox="1"/>
          <p:nvPr/>
        </p:nvSpPr>
        <p:spPr>
          <a:xfrm>
            <a:off x="26670" y="14288"/>
            <a:ext cx="1640738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/>
              <a:t>Agustina Mortola Saiach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9B6B-D850-10DE-D147-241C3CAD0C65}"/>
              </a:ext>
            </a:extLst>
          </p:cNvPr>
          <p:cNvSpPr txBox="1"/>
          <p:nvPr/>
        </p:nvSpPr>
        <p:spPr>
          <a:xfrm>
            <a:off x="795300" y="859739"/>
            <a:ext cx="1603400" cy="189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30" dirty="0"/>
              <a:t>Gauri BansalGauri BansalGauri Bansal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0A528-BF17-5C57-61B8-6A51FC06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254318"/>
            <a:ext cx="2200275" cy="1320165"/>
          </a:xfrm>
          <a:prstGeom prst="rect">
            <a:avLst/>
          </a:prstGeom>
        </p:spPr>
      </p:pic>
      <p:pic>
        <p:nvPicPr>
          <p:cNvPr id="8" name="Picture 7" descr="A diagram of a company's flowchart&#10;&#10;Description automatically generated">
            <a:extLst>
              <a:ext uri="{FF2B5EF4-FFF2-40B4-BE49-F238E27FC236}">
                <a16:creationId xmlns:a16="http://schemas.microsoft.com/office/drawing/2014/main" id="{475CA24D-D8B2-9C4B-56BD-A53D5F49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11" y="254317"/>
            <a:ext cx="2720340" cy="15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524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38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1271021" y="611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Work-life Balance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160243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Humor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929464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1685351" y="1129501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Comfort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326782" y="611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Acceptance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2465623" y="112827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Jason Choi</a:t>
            </a:r>
            <a:endParaRPr dirty="0">
              <a:sym typeface="Calibri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2241930" y="611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 Effectiveness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332" name="Google Shape;332;p25"/>
          <p:cNvCxnSpPr>
            <a:stCxn id="323" idx="2"/>
            <a:endCxn id="328" idx="0"/>
          </p:cNvCxnSpPr>
          <p:nvPr/>
        </p:nvCxnSpPr>
        <p:spPr>
          <a:xfrm flipH="1">
            <a:off x="621543" y="364191"/>
            <a:ext cx="94426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5"/>
          <p:cNvCxnSpPr>
            <a:stCxn id="323" idx="2"/>
            <a:endCxn id="324" idx="0"/>
          </p:cNvCxnSpPr>
          <p:nvPr/>
        </p:nvCxnSpPr>
        <p:spPr>
          <a:xfrm>
            <a:off x="1565808" y="364191"/>
            <a:ext cx="0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5"/>
          <p:cNvCxnSpPr>
            <a:stCxn id="323" idx="2"/>
            <a:endCxn id="331" idx="0"/>
          </p:cNvCxnSpPr>
          <p:nvPr/>
        </p:nvCxnSpPr>
        <p:spPr>
          <a:xfrm>
            <a:off x="1565808" y="364191"/>
            <a:ext cx="970935" cy="247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5"/>
          <p:cNvCxnSpPr>
            <a:stCxn id="328" idx="2"/>
            <a:endCxn id="325" idx="0"/>
          </p:cNvCxnSpPr>
          <p:nvPr/>
        </p:nvCxnSpPr>
        <p:spPr>
          <a:xfrm flipH="1">
            <a:off x="455040" y="762784"/>
            <a:ext cx="16653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5"/>
          <p:cNvCxnSpPr>
            <a:stCxn id="328" idx="2"/>
            <a:endCxn id="326" idx="0"/>
          </p:cNvCxnSpPr>
          <p:nvPr/>
        </p:nvCxnSpPr>
        <p:spPr>
          <a:xfrm>
            <a:off x="621570" y="762784"/>
            <a:ext cx="60270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5"/>
          <p:cNvCxnSpPr>
            <a:stCxn id="324" idx="2"/>
            <a:endCxn id="327" idx="0"/>
          </p:cNvCxnSpPr>
          <p:nvPr/>
        </p:nvCxnSpPr>
        <p:spPr>
          <a:xfrm>
            <a:off x="1565808" y="762784"/>
            <a:ext cx="414330" cy="366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5"/>
          <p:cNvCxnSpPr>
            <a:stCxn id="331" idx="2"/>
            <a:endCxn id="329" idx="0"/>
          </p:cNvCxnSpPr>
          <p:nvPr/>
        </p:nvCxnSpPr>
        <p:spPr>
          <a:xfrm>
            <a:off x="2536717" y="762784"/>
            <a:ext cx="223650" cy="3655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191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127102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1286263" y="10179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Philanthropic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128665" y="61012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Influence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897886" y="61562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1707112" y="615623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235345" y="10179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2434045" y="60889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Michele Chiacchio</a:t>
            </a:r>
            <a:endParaRPr dirty="0">
              <a:sym typeface="Calibri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2337182" y="1017939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Empathetic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309" name="Google Shape;309;p24"/>
          <p:cNvCxnSpPr>
            <a:stCxn id="300" idx="2"/>
            <a:endCxn id="302" idx="0"/>
          </p:cNvCxnSpPr>
          <p:nvPr/>
        </p:nvCxnSpPr>
        <p:spPr>
          <a:xfrm flipH="1">
            <a:off x="423408" y="364191"/>
            <a:ext cx="1142400" cy="245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4"/>
          <p:cNvCxnSpPr>
            <a:stCxn id="300" idx="2"/>
            <a:endCxn id="303" idx="0"/>
          </p:cNvCxnSpPr>
          <p:nvPr/>
        </p:nvCxnSpPr>
        <p:spPr>
          <a:xfrm flipH="1">
            <a:off x="1192638" y="364191"/>
            <a:ext cx="373170" cy="251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4"/>
          <p:cNvCxnSpPr>
            <a:stCxn id="300" idx="2"/>
            <a:endCxn id="304" idx="0"/>
          </p:cNvCxnSpPr>
          <p:nvPr/>
        </p:nvCxnSpPr>
        <p:spPr>
          <a:xfrm>
            <a:off x="1565808" y="364191"/>
            <a:ext cx="436065" cy="251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4"/>
          <p:cNvCxnSpPr>
            <a:stCxn id="300" idx="2"/>
            <a:endCxn id="306" idx="0"/>
          </p:cNvCxnSpPr>
          <p:nvPr/>
        </p:nvCxnSpPr>
        <p:spPr>
          <a:xfrm>
            <a:off x="1565808" y="364191"/>
            <a:ext cx="1162980" cy="2447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4"/>
          <p:cNvCxnSpPr>
            <a:stCxn id="302" idx="2"/>
            <a:endCxn id="305" idx="0"/>
          </p:cNvCxnSpPr>
          <p:nvPr/>
        </p:nvCxnSpPr>
        <p:spPr>
          <a:xfrm>
            <a:off x="423452" y="761009"/>
            <a:ext cx="106680" cy="2569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>
            <a:stCxn id="303" idx="2"/>
            <a:endCxn id="301" idx="0"/>
          </p:cNvCxnSpPr>
          <p:nvPr/>
        </p:nvCxnSpPr>
        <p:spPr>
          <a:xfrm>
            <a:off x="1192673" y="766508"/>
            <a:ext cx="388395" cy="251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4"/>
          <p:cNvCxnSpPr>
            <a:stCxn id="304" idx="2"/>
            <a:endCxn id="301" idx="0"/>
          </p:cNvCxnSpPr>
          <p:nvPr/>
        </p:nvCxnSpPr>
        <p:spPr>
          <a:xfrm flipH="1">
            <a:off x="1581060" y="766508"/>
            <a:ext cx="420840" cy="251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4"/>
          <p:cNvCxnSpPr>
            <a:stCxn id="306" idx="2"/>
            <a:endCxn id="308" idx="0"/>
          </p:cNvCxnSpPr>
          <p:nvPr/>
        </p:nvCxnSpPr>
        <p:spPr>
          <a:xfrm flipH="1">
            <a:off x="2632022" y="759784"/>
            <a:ext cx="96810" cy="2581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4"/>
          <p:cNvCxnSpPr>
            <a:stCxn id="305" idx="3"/>
            <a:endCxn id="301" idx="1"/>
          </p:cNvCxnSpPr>
          <p:nvPr/>
        </p:nvCxnSpPr>
        <p:spPr>
          <a:xfrm>
            <a:off x="824920" y="1093381"/>
            <a:ext cx="46137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4"/>
          <p:cNvCxnSpPr>
            <a:stCxn id="301" idx="3"/>
            <a:endCxn id="308" idx="1"/>
          </p:cNvCxnSpPr>
          <p:nvPr/>
        </p:nvCxnSpPr>
        <p:spPr>
          <a:xfrm>
            <a:off x="1875838" y="1093381"/>
            <a:ext cx="461370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260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/>
          <p:nvPr/>
        </p:nvSpPr>
        <p:spPr>
          <a:xfrm>
            <a:off x="111100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Fulfilment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428107" y="58247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06667" y="9565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875888" y="9565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1685115" y="95655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106667" y="125947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2412047" y="955332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5334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Pantelis Callaway</a:t>
            </a:r>
            <a:endParaRPr dirty="0"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2005041" y="582477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cxnSp>
        <p:nvCxnSpPr>
          <p:cNvPr id="267" name="Google Shape;267;p22"/>
          <p:cNvCxnSpPr>
            <a:stCxn id="258" idx="2"/>
            <a:endCxn id="259" idx="0"/>
          </p:cNvCxnSpPr>
          <p:nvPr/>
        </p:nvCxnSpPr>
        <p:spPr>
          <a:xfrm flipH="1">
            <a:off x="722868" y="364191"/>
            <a:ext cx="68292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2"/>
          <p:cNvCxnSpPr>
            <a:stCxn id="258" idx="2"/>
            <a:endCxn id="266" idx="0"/>
          </p:cNvCxnSpPr>
          <p:nvPr/>
        </p:nvCxnSpPr>
        <p:spPr>
          <a:xfrm>
            <a:off x="1405788" y="364191"/>
            <a:ext cx="894075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2"/>
          <p:cNvCxnSpPr>
            <a:stCxn id="259" idx="2"/>
            <a:endCxn id="260" idx="0"/>
          </p:cNvCxnSpPr>
          <p:nvPr/>
        </p:nvCxnSpPr>
        <p:spPr>
          <a:xfrm flipH="1">
            <a:off x="401490" y="733362"/>
            <a:ext cx="321405" cy="223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2"/>
          <p:cNvCxnSpPr>
            <a:stCxn id="259" idx="2"/>
            <a:endCxn id="261" idx="0"/>
          </p:cNvCxnSpPr>
          <p:nvPr/>
        </p:nvCxnSpPr>
        <p:spPr>
          <a:xfrm>
            <a:off x="722895" y="733362"/>
            <a:ext cx="447825" cy="223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2"/>
          <p:cNvCxnSpPr>
            <a:stCxn id="260" idx="2"/>
            <a:endCxn id="263" idx="0"/>
          </p:cNvCxnSpPr>
          <p:nvPr/>
        </p:nvCxnSpPr>
        <p:spPr>
          <a:xfrm>
            <a:off x="401455" y="1107443"/>
            <a:ext cx="0" cy="1520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2"/>
          <p:cNvCxnSpPr>
            <a:stCxn id="266" idx="2"/>
            <a:endCxn id="262" idx="0"/>
          </p:cNvCxnSpPr>
          <p:nvPr/>
        </p:nvCxnSpPr>
        <p:spPr>
          <a:xfrm flipH="1">
            <a:off x="1979893" y="733362"/>
            <a:ext cx="319935" cy="2232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2"/>
          <p:cNvCxnSpPr>
            <a:stCxn id="266" idx="2"/>
            <a:endCxn id="264" idx="0"/>
          </p:cNvCxnSpPr>
          <p:nvPr/>
        </p:nvCxnSpPr>
        <p:spPr>
          <a:xfrm>
            <a:off x="2299828" y="733362"/>
            <a:ext cx="406980" cy="2219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784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1684935" y="395079"/>
            <a:ext cx="66538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222289" y="80776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Critical Thinking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942957" y="80776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Innovation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1690294" y="80776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958921" y="1525482"/>
            <a:ext cx="55765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429D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Strength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2430942" y="1157615"/>
            <a:ext cx="51796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993099" y="1156259"/>
            <a:ext cx="489300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 work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2404268" y="807764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Moral Beauty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26670" y="14288"/>
            <a:ext cx="1050000" cy="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Anika Bhardwaj</a:t>
            </a:r>
            <a:endParaRPr dirty="0">
              <a:sym typeface="Calibri"/>
            </a:endParaRPr>
          </a:p>
        </p:txBody>
      </p:sp>
      <p:cxnSp>
        <p:nvCxnSpPr>
          <p:cNvPr id="156" name="Google Shape;156;p17"/>
          <p:cNvCxnSpPr>
            <a:stCxn id="153" idx="2"/>
            <a:endCxn id="151" idx="0"/>
          </p:cNvCxnSpPr>
          <p:nvPr/>
        </p:nvCxnSpPr>
        <p:spPr>
          <a:xfrm>
            <a:off x="1237749" y="1307144"/>
            <a:ext cx="0" cy="2182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7"/>
          <p:cNvCxnSpPr>
            <a:stCxn id="152" idx="2"/>
            <a:endCxn id="151" idx="3"/>
          </p:cNvCxnSpPr>
          <p:nvPr/>
        </p:nvCxnSpPr>
        <p:spPr>
          <a:xfrm flipH="1">
            <a:off x="1516550" y="1308500"/>
            <a:ext cx="1173375" cy="2924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7"/>
          <p:cNvCxnSpPr>
            <a:stCxn id="147" idx="2"/>
            <a:endCxn id="148" idx="0"/>
          </p:cNvCxnSpPr>
          <p:nvPr/>
        </p:nvCxnSpPr>
        <p:spPr>
          <a:xfrm flipH="1">
            <a:off x="517073" y="545964"/>
            <a:ext cx="1500555" cy="261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7"/>
          <p:cNvCxnSpPr>
            <a:stCxn id="147" idx="2"/>
            <a:endCxn id="149" idx="0"/>
          </p:cNvCxnSpPr>
          <p:nvPr/>
        </p:nvCxnSpPr>
        <p:spPr>
          <a:xfrm flipH="1">
            <a:off x="1237793" y="545964"/>
            <a:ext cx="779835" cy="261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7"/>
          <p:cNvCxnSpPr>
            <a:stCxn id="147" idx="2"/>
            <a:endCxn id="150" idx="0"/>
          </p:cNvCxnSpPr>
          <p:nvPr/>
        </p:nvCxnSpPr>
        <p:spPr>
          <a:xfrm flipH="1">
            <a:off x="1985078" y="545964"/>
            <a:ext cx="32550" cy="261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7"/>
          <p:cNvCxnSpPr>
            <a:stCxn id="147" idx="2"/>
            <a:endCxn id="154" idx="0"/>
          </p:cNvCxnSpPr>
          <p:nvPr/>
        </p:nvCxnSpPr>
        <p:spPr>
          <a:xfrm>
            <a:off x="2017628" y="545964"/>
            <a:ext cx="681450" cy="261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7"/>
          <p:cNvCxnSpPr>
            <a:stCxn id="149" idx="2"/>
            <a:endCxn id="153" idx="0"/>
          </p:cNvCxnSpPr>
          <p:nvPr/>
        </p:nvCxnSpPr>
        <p:spPr>
          <a:xfrm>
            <a:off x="1237744" y="958649"/>
            <a:ext cx="0" cy="1976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7"/>
          <p:cNvCxnSpPr>
            <a:stCxn id="154" idx="2"/>
            <a:endCxn id="152" idx="0"/>
          </p:cNvCxnSpPr>
          <p:nvPr/>
        </p:nvCxnSpPr>
        <p:spPr>
          <a:xfrm flipH="1">
            <a:off x="2689921" y="958649"/>
            <a:ext cx="9135" cy="1989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6CCF5-C713-B222-619E-945E8E4EFDE9}"/>
              </a:ext>
            </a:extLst>
          </p:cNvPr>
          <p:cNvGraphicFramePr>
            <a:graphicFrameLocks noGrp="1"/>
          </p:cNvGraphicFramePr>
          <p:nvPr/>
        </p:nvGraphicFramePr>
        <p:xfrm>
          <a:off x="1455738" y="949849"/>
          <a:ext cx="288925" cy="71120"/>
        </p:xfrm>
        <a:graphic>
          <a:graphicData uri="http://schemas.openxmlformats.org/drawingml/2006/table">
            <a:tbl>
              <a:tblPr/>
              <a:tblGrid>
                <a:gridCol w="288925">
                  <a:extLst>
                    <a:ext uri="{9D8B030D-6E8A-4147-A177-3AD203B41FA5}">
                      <a16:colId xmlns:a16="http://schemas.microsoft.com/office/drawing/2014/main" val="2348347725"/>
                    </a:ext>
                  </a:extLst>
                </a:gridCol>
              </a:tblGrid>
              <a:tr h="7112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334" marR="3334" marT="33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945909"/>
                  </a:ext>
                </a:extLst>
              </a:tr>
            </a:tbl>
          </a:graphicData>
        </a:graphic>
      </p:graphicFrame>
      <p:pic>
        <p:nvPicPr>
          <p:cNvPr id="3" name="Picture 2" descr="A close-up of words&#10;&#10;Description automatically generated">
            <a:extLst>
              <a:ext uri="{FF2B5EF4-FFF2-40B4-BE49-F238E27FC236}">
                <a16:creationId xmlns:a16="http://schemas.microsoft.com/office/drawing/2014/main" id="{F88A90D8-E946-1BD7-DA2B-E2CBB674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16991"/>
            <a:ext cx="2836996" cy="13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736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1030991" y="213306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30" dirty="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1030995" y="502467"/>
            <a:ext cx="6091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580488" y="929888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505692" y="929888"/>
            <a:ext cx="1217506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b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Job/My Company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72848" y="1258495"/>
            <a:ext cx="3676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946781" y="1258495"/>
            <a:ext cx="58957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Achievement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5"/>
          <p:cNvCxnSpPr>
            <a:stCxn id="101" idx="2"/>
            <a:endCxn id="102" idx="0"/>
          </p:cNvCxnSpPr>
          <p:nvPr/>
        </p:nvCxnSpPr>
        <p:spPr>
          <a:xfrm flipH="1">
            <a:off x="875228" y="653352"/>
            <a:ext cx="460320" cy="2765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cxnSpLocks/>
            <a:stCxn id="101" idx="2"/>
            <a:endCxn id="103" idx="0"/>
          </p:cNvCxnSpPr>
          <p:nvPr/>
        </p:nvCxnSpPr>
        <p:spPr>
          <a:xfrm>
            <a:off x="1335548" y="653353"/>
            <a:ext cx="778897" cy="2765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5"/>
          <p:cNvSpPr/>
          <p:nvPr/>
        </p:nvSpPr>
        <p:spPr>
          <a:xfrm>
            <a:off x="2114445" y="1258495"/>
            <a:ext cx="36760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2054175" y="1565200"/>
            <a:ext cx="488145" cy="1508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3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Creativity</a:t>
            </a:r>
            <a:endParaRPr sz="63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5"/>
          <p:cNvCxnSpPr>
            <a:stCxn id="100" idx="2"/>
            <a:endCxn id="101" idx="0"/>
          </p:cNvCxnSpPr>
          <p:nvPr/>
        </p:nvCxnSpPr>
        <p:spPr>
          <a:xfrm>
            <a:off x="1325778" y="364191"/>
            <a:ext cx="9765" cy="1382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cxnSpLocks/>
            <a:stCxn id="102" idx="3"/>
            <a:endCxn id="103" idx="1"/>
          </p:cNvCxnSpPr>
          <p:nvPr/>
        </p:nvCxnSpPr>
        <p:spPr>
          <a:xfrm>
            <a:off x="1170063" y="1005330"/>
            <a:ext cx="335629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5"/>
          <p:cNvCxnSpPr>
            <a:stCxn id="102" idx="2"/>
            <a:endCxn id="104" idx="0"/>
          </p:cNvCxnSpPr>
          <p:nvPr/>
        </p:nvCxnSpPr>
        <p:spPr>
          <a:xfrm flipH="1">
            <a:off x="656665" y="1080773"/>
            <a:ext cx="218610" cy="177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5"/>
          <p:cNvCxnSpPr>
            <a:stCxn id="102" idx="2"/>
            <a:endCxn id="105" idx="0"/>
          </p:cNvCxnSpPr>
          <p:nvPr/>
        </p:nvCxnSpPr>
        <p:spPr>
          <a:xfrm>
            <a:off x="875275" y="1080773"/>
            <a:ext cx="366345" cy="1777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5"/>
          <p:cNvCxnSpPr>
            <a:cxnSpLocks/>
            <a:stCxn id="103" idx="2"/>
            <a:endCxn id="108" idx="0"/>
          </p:cNvCxnSpPr>
          <p:nvPr/>
        </p:nvCxnSpPr>
        <p:spPr>
          <a:xfrm>
            <a:off x="2114444" y="1080773"/>
            <a:ext cx="183803" cy="17772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5"/>
          <p:cNvCxnSpPr>
            <a:stCxn id="108" idx="2"/>
            <a:endCxn id="109" idx="0"/>
          </p:cNvCxnSpPr>
          <p:nvPr/>
        </p:nvCxnSpPr>
        <p:spPr>
          <a:xfrm>
            <a:off x="2298247" y="1409380"/>
            <a:ext cx="0" cy="1558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5"/>
          <p:cNvSpPr txBox="1"/>
          <p:nvPr/>
        </p:nvSpPr>
        <p:spPr>
          <a:xfrm>
            <a:off x="26670" y="14288"/>
            <a:ext cx="1479022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>
              <a:defRPr lang="en-US"/>
            </a:defPPr>
            <a:lvl1pPr>
              <a:defRPr sz="840" b="1"/>
            </a:lvl1pPr>
          </a:lstStyle>
          <a:p>
            <a:r>
              <a:rPr lang="en" dirty="0">
                <a:sym typeface="Calibri"/>
              </a:rPr>
              <a:t>Paul Balasubramanian</a:t>
            </a:r>
            <a:endParaRPr dirty="0"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</TotalTime>
  <Words>392</Words>
  <Application>Microsoft Macintosh PowerPoint</Application>
  <PresentationFormat>自定义</PresentationFormat>
  <Paragraphs>267</Paragraphs>
  <Slides>106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2" baseType="lpstr">
      <vt:lpstr>Aptos</vt:lpstr>
      <vt:lpstr>Aptos Display</vt:lpstr>
      <vt:lpstr>Aptos Narrow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yixi chen</dc:creator>
  <cp:lastModifiedBy>Jiazheng Tian</cp:lastModifiedBy>
  <cp:revision>31</cp:revision>
  <dcterms:created xsi:type="dcterms:W3CDTF">2024-06-12T20:07:09Z</dcterms:created>
  <dcterms:modified xsi:type="dcterms:W3CDTF">2025-03-07T05:30:49Z</dcterms:modified>
</cp:coreProperties>
</file>